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63" r:id="rId6"/>
    <p:sldId id="257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379" autoAdjust="0"/>
  </p:normalViewPr>
  <p:slideViewPr>
    <p:cSldViewPr snapToGrid="0">
      <p:cViewPr varScale="1">
        <p:scale>
          <a:sx n="47" d="100"/>
          <a:sy n="47" d="100"/>
        </p:scale>
        <p:origin x="159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Street" userId="5a6aaa50-c0a0-4abe-bfeb-ba1ea5c947e0" providerId="ADAL" clId="{77B636E2-8663-4E72-BE62-8AED4CAE8343}"/>
    <pc:docChg chg="custSel addSld delSld modSld">
      <pc:chgData name="Elizabeth Street" userId="5a6aaa50-c0a0-4abe-bfeb-ba1ea5c947e0" providerId="ADAL" clId="{77B636E2-8663-4E72-BE62-8AED4CAE8343}" dt="2023-06-07T16:43:43.873" v="2745" actId="14100"/>
      <pc:docMkLst>
        <pc:docMk/>
      </pc:docMkLst>
      <pc:sldChg chg="addSp modSp mod modNotesTx">
        <pc:chgData name="Elizabeth Street" userId="5a6aaa50-c0a0-4abe-bfeb-ba1ea5c947e0" providerId="ADAL" clId="{77B636E2-8663-4E72-BE62-8AED4CAE8343}" dt="2023-06-07T16:43:43.873" v="2745" actId="14100"/>
        <pc:sldMkLst>
          <pc:docMk/>
          <pc:sldMk cId="4154407737" sldId="256"/>
        </pc:sldMkLst>
        <pc:picChg chg="add mod">
          <ac:chgData name="Elizabeth Street" userId="5a6aaa50-c0a0-4abe-bfeb-ba1ea5c947e0" providerId="ADAL" clId="{77B636E2-8663-4E72-BE62-8AED4CAE8343}" dt="2023-06-07T16:43:43.873" v="2745" actId="14100"/>
          <ac:picMkLst>
            <pc:docMk/>
            <pc:sldMk cId="4154407737" sldId="256"/>
            <ac:picMk id="5" creationId="{83A53FC7-1ED3-D105-2BA7-817AB642329B}"/>
          </ac:picMkLst>
        </pc:picChg>
      </pc:sldChg>
      <pc:sldChg chg="addSp delSp modSp mod modNotesTx">
        <pc:chgData name="Elizabeth Street" userId="5a6aaa50-c0a0-4abe-bfeb-ba1ea5c947e0" providerId="ADAL" clId="{77B636E2-8663-4E72-BE62-8AED4CAE8343}" dt="2023-06-07T16:42:36.002" v="2742"/>
        <pc:sldMkLst>
          <pc:docMk/>
          <pc:sldMk cId="3109576981" sldId="257"/>
        </pc:sldMkLst>
        <pc:spChg chg="mod">
          <ac:chgData name="Elizabeth Street" userId="5a6aaa50-c0a0-4abe-bfeb-ba1ea5c947e0" providerId="ADAL" clId="{77B636E2-8663-4E72-BE62-8AED4CAE8343}" dt="2023-06-07T15:24:25.288" v="333" actId="20577"/>
          <ac:spMkLst>
            <pc:docMk/>
            <pc:sldMk cId="3109576981" sldId="257"/>
            <ac:spMk id="3" creationId="{063C19D5-3C55-49A5-91F4-4EA6F3980B59}"/>
          </ac:spMkLst>
        </pc:spChg>
        <pc:picChg chg="add mod">
          <ac:chgData name="Elizabeth Street" userId="5a6aaa50-c0a0-4abe-bfeb-ba1ea5c947e0" providerId="ADAL" clId="{77B636E2-8663-4E72-BE62-8AED4CAE8343}" dt="2023-06-07T16:42:29.052" v="2739"/>
          <ac:picMkLst>
            <pc:docMk/>
            <pc:sldMk cId="3109576981" sldId="257"/>
            <ac:picMk id="4" creationId="{EA51A6BD-3A97-DE21-EA6C-948C622DCC7B}"/>
          </ac:picMkLst>
        </pc:picChg>
        <pc:picChg chg="del">
          <ac:chgData name="Elizabeth Street" userId="5a6aaa50-c0a0-4abe-bfeb-ba1ea5c947e0" providerId="ADAL" clId="{77B636E2-8663-4E72-BE62-8AED4CAE8343}" dt="2023-06-07T15:24:27.709" v="334" actId="478"/>
          <ac:picMkLst>
            <pc:docMk/>
            <pc:sldMk cId="3109576981" sldId="257"/>
            <ac:picMk id="6" creationId="{6E51DB5E-982C-055F-41D7-FB6EA3990979}"/>
          </ac:picMkLst>
        </pc:picChg>
      </pc:sldChg>
      <pc:sldChg chg="addSp delSp modSp mod modNotesTx">
        <pc:chgData name="Elizabeth Street" userId="5a6aaa50-c0a0-4abe-bfeb-ba1ea5c947e0" providerId="ADAL" clId="{77B636E2-8663-4E72-BE62-8AED4CAE8343}" dt="2023-06-07T16:40:25.883" v="2738"/>
        <pc:sldMkLst>
          <pc:docMk/>
          <pc:sldMk cId="3428724951" sldId="258"/>
        </pc:sldMkLst>
        <pc:spChg chg="mod">
          <ac:chgData name="Elizabeth Street" userId="5a6aaa50-c0a0-4abe-bfeb-ba1ea5c947e0" providerId="ADAL" clId="{77B636E2-8663-4E72-BE62-8AED4CAE8343}" dt="2023-06-07T15:39:57.407" v="671" actId="20577"/>
          <ac:spMkLst>
            <pc:docMk/>
            <pc:sldMk cId="3428724951" sldId="258"/>
            <ac:spMk id="3" creationId="{063C19D5-3C55-49A5-91F4-4EA6F3980B59}"/>
          </ac:spMkLst>
        </pc:spChg>
        <pc:picChg chg="add mod">
          <ac:chgData name="Elizabeth Street" userId="5a6aaa50-c0a0-4abe-bfeb-ba1ea5c947e0" providerId="ADAL" clId="{77B636E2-8663-4E72-BE62-8AED4CAE8343}" dt="2023-06-07T16:40:18.813" v="2735"/>
          <ac:picMkLst>
            <pc:docMk/>
            <pc:sldMk cId="3428724951" sldId="258"/>
            <ac:picMk id="4" creationId="{1A854C16-DE05-D84E-FA5A-7B243174612B}"/>
          </ac:picMkLst>
        </pc:picChg>
        <pc:picChg chg="del">
          <ac:chgData name="Elizabeth Street" userId="5a6aaa50-c0a0-4abe-bfeb-ba1ea5c947e0" providerId="ADAL" clId="{77B636E2-8663-4E72-BE62-8AED4CAE8343}" dt="2023-06-07T15:38:29.325" v="619" actId="478"/>
          <ac:picMkLst>
            <pc:docMk/>
            <pc:sldMk cId="3428724951" sldId="258"/>
            <ac:picMk id="6" creationId="{D906DCD9-5BFF-1435-0484-78FE2C906345}"/>
          </ac:picMkLst>
        </pc:picChg>
      </pc:sldChg>
      <pc:sldChg chg="addSp delSp modSp mod modNotesTx">
        <pc:chgData name="Elizabeth Street" userId="5a6aaa50-c0a0-4abe-bfeb-ba1ea5c947e0" providerId="ADAL" clId="{77B636E2-8663-4E72-BE62-8AED4CAE8343}" dt="2023-06-07T16:39:32.433" v="2734"/>
        <pc:sldMkLst>
          <pc:docMk/>
          <pc:sldMk cId="1392311994" sldId="259"/>
        </pc:sldMkLst>
        <pc:spChg chg="mod">
          <ac:chgData name="Elizabeth Street" userId="5a6aaa50-c0a0-4abe-bfeb-ba1ea5c947e0" providerId="ADAL" clId="{77B636E2-8663-4E72-BE62-8AED4CAE8343}" dt="2023-06-07T15:59:46.200" v="1162" actId="20577"/>
          <ac:spMkLst>
            <pc:docMk/>
            <pc:sldMk cId="1392311994" sldId="259"/>
            <ac:spMk id="3" creationId="{063C19D5-3C55-49A5-91F4-4EA6F3980B59}"/>
          </ac:spMkLst>
        </pc:spChg>
        <pc:picChg chg="add mod">
          <ac:chgData name="Elizabeth Street" userId="5a6aaa50-c0a0-4abe-bfeb-ba1ea5c947e0" providerId="ADAL" clId="{77B636E2-8663-4E72-BE62-8AED4CAE8343}" dt="2023-06-07T16:39:21.543" v="2731"/>
          <ac:picMkLst>
            <pc:docMk/>
            <pc:sldMk cId="1392311994" sldId="259"/>
            <ac:picMk id="4" creationId="{C995FFEC-5BB6-D977-1463-48EEA1CCA0E6}"/>
          </ac:picMkLst>
        </pc:picChg>
        <pc:picChg chg="del">
          <ac:chgData name="Elizabeth Street" userId="5a6aaa50-c0a0-4abe-bfeb-ba1ea5c947e0" providerId="ADAL" clId="{77B636E2-8663-4E72-BE62-8AED4CAE8343}" dt="2023-06-07T15:53:52.225" v="1158" actId="478"/>
          <ac:picMkLst>
            <pc:docMk/>
            <pc:sldMk cId="1392311994" sldId="259"/>
            <ac:picMk id="6" creationId="{41101D57-0D5E-FFEF-ABC6-18BBACA4E6BF}"/>
          </ac:picMkLst>
        </pc:picChg>
      </pc:sldChg>
      <pc:sldChg chg="addSp delSp modSp mod modNotesTx">
        <pc:chgData name="Elizabeth Street" userId="5a6aaa50-c0a0-4abe-bfeb-ba1ea5c947e0" providerId="ADAL" clId="{77B636E2-8663-4E72-BE62-8AED4CAE8343}" dt="2023-06-07T16:38:44.837" v="2730"/>
        <pc:sldMkLst>
          <pc:docMk/>
          <pc:sldMk cId="1093865793" sldId="260"/>
        </pc:sldMkLst>
        <pc:spChg chg="mod">
          <ac:chgData name="Elizabeth Street" userId="5a6aaa50-c0a0-4abe-bfeb-ba1ea5c947e0" providerId="ADAL" clId="{77B636E2-8663-4E72-BE62-8AED4CAE8343}" dt="2023-06-07T16:14:25.193" v="1710" actId="20577"/>
          <ac:spMkLst>
            <pc:docMk/>
            <pc:sldMk cId="1093865793" sldId="260"/>
            <ac:spMk id="3" creationId="{063C19D5-3C55-49A5-91F4-4EA6F3980B59}"/>
          </ac:spMkLst>
        </pc:spChg>
        <pc:picChg chg="add mod">
          <ac:chgData name="Elizabeth Street" userId="5a6aaa50-c0a0-4abe-bfeb-ba1ea5c947e0" providerId="ADAL" clId="{77B636E2-8663-4E72-BE62-8AED4CAE8343}" dt="2023-06-07T16:38:24.442" v="2727"/>
          <ac:picMkLst>
            <pc:docMk/>
            <pc:sldMk cId="1093865793" sldId="260"/>
            <ac:picMk id="4" creationId="{05DC25CD-85E1-7283-5069-E34FF3BD15D6}"/>
          </ac:picMkLst>
        </pc:picChg>
        <pc:picChg chg="del">
          <ac:chgData name="Elizabeth Street" userId="5a6aaa50-c0a0-4abe-bfeb-ba1ea5c947e0" providerId="ADAL" clId="{77B636E2-8663-4E72-BE62-8AED4CAE8343}" dt="2023-06-07T16:13:22.915" v="1637" actId="478"/>
          <ac:picMkLst>
            <pc:docMk/>
            <pc:sldMk cId="1093865793" sldId="260"/>
            <ac:picMk id="6" creationId="{D7251768-FD9E-87CB-C1A0-73E4A1162766}"/>
          </ac:picMkLst>
        </pc:picChg>
      </pc:sldChg>
      <pc:sldChg chg="addSp delSp modSp mod modNotesTx">
        <pc:chgData name="Elizabeth Street" userId="5a6aaa50-c0a0-4abe-bfeb-ba1ea5c947e0" providerId="ADAL" clId="{77B636E2-8663-4E72-BE62-8AED4CAE8343}" dt="2023-06-07T16:37:10.856" v="2726"/>
        <pc:sldMkLst>
          <pc:docMk/>
          <pc:sldMk cId="1303683318" sldId="261"/>
        </pc:sldMkLst>
        <pc:spChg chg="mod">
          <ac:chgData name="Elizabeth Street" userId="5a6aaa50-c0a0-4abe-bfeb-ba1ea5c947e0" providerId="ADAL" clId="{77B636E2-8663-4E72-BE62-8AED4CAE8343}" dt="2023-06-07T16:32:40.471" v="2450" actId="20577"/>
          <ac:spMkLst>
            <pc:docMk/>
            <pc:sldMk cId="1303683318" sldId="261"/>
            <ac:spMk id="3" creationId="{063C19D5-3C55-49A5-91F4-4EA6F3980B59}"/>
          </ac:spMkLst>
        </pc:spChg>
        <pc:picChg chg="add mod">
          <ac:chgData name="Elizabeth Street" userId="5a6aaa50-c0a0-4abe-bfeb-ba1ea5c947e0" providerId="ADAL" clId="{77B636E2-8663-4E72-BE62-8AED4CAE8343}" dt="2023-06-07T16:37:03.936" v="2723"/>
          <ac:picMkLst>
            <pc:docMk/>
            <pc:sldMk cId="1303683318" sldId="261"/>
            <ac:picMk id="4" creationId="{E3526E63-6179-B4AB-8531-A0A964915756}"/>
          </ac:picMkLst>
        </pc:picChg>
        <pc:picChg chg="del">
          <ac:chgData name="Elizabeth Street" userId="5a6aaa50-c0a0-4abe-bfeb-ba1ea5c947e0" providerId="ADAL" clId="{77B636E2-8663-4E72-BE62-8AED4CAE8343}" dt="2023-06-07T16:23:00.147" v="2206" actId="478"/>
          <ac:picMkLst>
            <pc:docMk/>
            <pc:sldMk cId="1303683318" sldId="261"/>
            <ac:picMk id="5" creationId="{FAF6C226-8D9E-5361-4605-6E9D4162A37D}"/>
          </ac:picMkLst>
        </pc:picChg>
      </pc:sldChg>
      <pc:sldChg chg="del">
        <pc:chgData name="Elizabeth Street" userId="5a6aaa50-c0a0-4abe-bfeb-ba1ea5c947e0" providerId="ADAL" clId="{77B636E2-8663-4E72-BE62-8AED4CAE8343}" dt="2023-06-07T15:20:53.354" v="1" actId="47"/>
        <pc:sldMkLst>
          <pc:docMk/>
          <pc:sldMk cId="3868225704" sldId="262"/>
        </pc:sldMkLst>
      </pc:sldChg>
      <pc:sldChg chg="modSp add mod modNotesTx">
        <pc:chgData name="Elizabeth Street" userId="5a6aaa50-c0a0-4abe-bfeb-ba1ea5c947e0" providerId="ADAL" clId="{77B636E2-8663-4E72-BE62-8AED4CAE8343}" dt="2023-06-07T16:21:14.374" v="2173" actId="20577"/>
        <pc:sldMkLst>
          <pc:docMk/>
          <pc:sldMk cId="2928851709" sldId="263"/>
        </pc:sldMkLst>
        <pc:spChg chg="mod">
          <ac:chgData name="Elizabeth Street" userId="5a6aaa50-c0a0-4abe-bfeb-ba1ea5c947e0" providerId="ADAL" clId="{77B636E2-8663-4E72-BE62-8AED4CAE8343}" dt="2023-06-07T15:22:20.217" v="90" actId="20577"/>
          <ac:spMkLst>
            <pc:docMk/>
            <pc:sldMk cId="2928851709" sldId="263"/>
            <ac:spMk id="6" creationId="{B3E5333E-3817-E4B9-BF88-50523A40C02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3DAC3-6606-4B5F-BD83-42DBA8C37D46}" type="datetimeFigureOut">
              <a:rPr lang="en-GB" smtClean="0"/>
              <a:t>08/07/2023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7AC7F-DFB8-4087-972D-47C6C58A3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64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-ube.com/watch?v=N3MHeNt6Yj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-ube.com/watch?v=5no21--FPAY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-ube.com/watch?v=TPF7CXUgcu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-ube.com/watch?v=_s7kAAFo5S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-ube.com/watch?v=hNfpMRSCFP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we are in Pride Month, this week’s pieces are all written by LGBT+ composers.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7AC7F-DFB8-4087-972D-47C6C58A39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097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I have chosen composers from the Western Classical tradition this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87AC7F-DFB8-4087-972D-47C6C58A39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525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Samuel Barber </a:t>
            </a:r>
            <a:r>
              <a:rPr lang="en-GB" b="0" dirty="0"/>
              <a:t>was an American composer and this is probably his most well-known piece. It is an arrangement for string orchestra of the second movement of his </a:t>
            </a:r>
            <a:r>
              <a:rPr lang="en-GB" b="1" dirty="0"/>
              <a:t>string quartet op.11.  </a:t>
            </a:r>
            <a:r>
              <a:rPr lang="en-GB" b="0" dirty="0"/>
              <a:t>His life partner was another composer, Gian Carlo Menotti. </a:t>
            </a:r>
            <a:r>
              <a:rPr lang="en-GB" dirty="0">
                <a:hlinkClick r:id="rId3"/>
              </a:rPr>
              <a:t>https://www.yout-ube.com/watch?v=N3MHeNt6Yjs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7AC7F-DFB8-4087-972D-47C6C58A39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486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Francis Poulenc </a:t>
            </a:r>
            <a:r>
              <a:rPr lang="en-GB" b="0" dirty="0"/>
              <a:t>was a French composer who was largely self-taught. This piece is a 3-movement work for flute and piano and the Italian name for this movement means quickly and in a melancholy style. He did father a daughter but his longest romantic relationships were with men. </a:t>
            </a:r>
            <a:r>
              <a:rPr lang="en-GB" dirty="0">
                <a:hlinkClick r:id="rId3"/>
              </a:rPr>
              <a:t>https://www.yout-ube.com/watch?v=5no21--FPAY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7AC7F-DFB8-4087-972D-47C6C58A39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71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Wendy Carlos </a:t>
            </a:r>
            <a:r>
              <a:rPr lang="en-GB" b="0" dirty="0"/>
              <a:t>is an American composer who is best known for her electronic music and film scores. This is part of her soundtrack to the 1982 film </a:t>
            </a:r>
            <a:r>
              <a:rPr lang="en-GB" b="1" dirty="0"/>
              <a:t>Tron</a:t>
            </a:r>
            <a:r>
              <a:rPr lang="en-GB" b="0" dirty="0"/>
              <a:t>, which was about a person becoming trapped inside a computer game. She began life as </a:t>
            </a:r>
            <a:r>
              <a:rPr lang="en-GB" b="1" dirty="0"/>
              <a:t>Walter Carlos</a:t>
            </a:r>
            <a:r>
              <a:rPr lang="en-GB" b="0" dirty="0"/>
              <a:t> and then transitioned, coming out in the late 1970s. She was the first transgender winner of a grammy award. </a:t>
            </a:r>
            <a:r>
              <a:rPr lang="en-GB" dirty="0">
                <a:hlinkClick r:id="rId3"/>
              </a:rPr>
              <a:t>https://www.yout-ube.com/watch?v=TPF7CXUgcus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7AC7F-DFB8-4087-972D-47C6C58A396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473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Dame Ethel Smyth </a:t>
            </a:r>
            <a:r>
              <a:rPr lang="en-GB" b="0" dirty="0"/>
              <a:t>was an English composer and a member of the women’s suffrage movement. This piece is part of a 4-movement composition but only the first and last movements are written for full orchestra – this is scored for a </a:t>
            </a:r>
            <a:r>
              <a:rPr lang="en-GB" b="1" dirty="0"/>
              <a:t>chamber ensemble</a:t>
            </a:r>
            <a:r>
              <a:rPr lang="en-GB" b="0" dirty="0"/>
              <a:t>. She made no secret of her relationships with women throughout her life. </a:t>
            </a:r>
            <a:r>
              <a:rPr lang="en-GB" dirty="0">
                <a:hlinkClick r:id="rId3"/>
              </a:rPr>
              <a:t>https://www.yout-ube.com/watch?v=_s7kAAFo5Ss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7AC7F-DFB8-4087-972D-47C6C58A396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051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Tchaikovsky </a:t>
            </a:r>
            <a:r>
              <a:rPr lang="en-GB" b="0" dirty="0"/>
              <a:t>was a Russian composer of the </a:t>
            </a:r>
            <a:r>
              <a:rPr lang="en-GB" b="1" dirty="0"/>
              <a:t>Romantic </a:t>
            </a:r>
            <a:r>
              <a:rPr lang="en-GB" b="0" dirty="0"/>
              <a:t>period. The opening to this piano concerto is very bold and dramatic and it is probably one of the best-known piano concertos of all time. In letters from Tchaikovsky which have been studied recently, he expresses his love for men. </a:t>
            </a:r>
            <a:r>
              <a:rPr lang="en-GB" dirty="0">
                <a:hlinkClick r:id="rId3"/>
              </a:rPr>
              <a:t>https://www.yout-ube.com/watch?v=hNfpMRSCFPE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7AC7F-DFB8-4087-972D-47C6C58A396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617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5D1358-3605-434A-89ED-F6EEA3467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BA42E01-9747-44B7-8CB0-17423ABED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A56B74-61AB-4D83-B54B-4890E7F3C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F8BC-DEC8-40D9-947D-4F1091CF9058}" type="datetimeFigureOut">
              <a:rPr lang="en-GB" smtClean="0"/>
              <a:t>08/07/2023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C9B32B-E3EF-495A-B408-72925382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5B0088-1952-4C95-A5E7-101BA83B5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591C-40A2-41C4-82CD-A5753F343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90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68397A-A9EB-475B-9A43-2BF1A3340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2250E0-3FA2-437C-A2A3-FCF335D1D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22640B-481A-4660-8B31-D2F11DBCF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F8BC-DEC8-40D9-947D-4F1091CF9058}" type="datetimeFigureOut">
              <a:rPr lang="en-GB" smtClean="0"/>
              <a:t>08/07/2023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863FC0-A790-4912-BB62-70025B6F7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1EA677-13FC-47C6-800D-DA4CEA592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591C-40A2-41C4-82CD-A5753F343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83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3BC531C-59D9-4D5B-9506-4CFF4550D8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0887269-E2DD-4436-9354-20F7BAD56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D2E389-B4EE-4EFC-A128-9BD396657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F8BC-DEC8-40D9-947D-4F1091CF9058}" type="datetimeFigureOut">
              <a:rPr lang="en-GB" smtClean="0"/>
              <a:t>08/07/2023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7713AC-1D00-4F3E-9CA7-1D3E9BBB4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1DED1E-7BAF-4D57-A15E-4A17743E3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591C-40A2-41C4-82CD-A5753F343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19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2B005A-53C7-453A-BE6E-44BDEA64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56606F-0A0E-49E5-B9BC-5C2A4E2AC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6B057E-78FC-4B14-9BA6-62CE563F3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F8BC-DEC8-40D9-947D-4F1091CF9058}" type="datetimeFigureOut">
              <a:rPr lang="en-GB" smtClean="0"/>
              <a:t>08/07/2023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99D7DC-FB98-4D06-827E-7B823B257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82349E-91C6-4429-AC8C-B781F541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591C-40A2-41C4-82CD-A5753F343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45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888DC6-5AD3-40FA-8550-DE97E8C28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1C60BC-FE4F-481A-8650-D748A583B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98A604-CA6F-4250-96C5-0915A2290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F8BC-DEC8-40D9-947D-4F1091CF9058}" type="datetimeFigureOut">
              <a:rPr lang="en-GB" smtClean="0"/>
              <a:t>08/07/2023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867D73-D982-4F3C-8B97-7DF861F0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35AB35-F8B7-491A-B317-89ECCEEC9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591C-40A2-41C4-82CD-A5753F343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774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39FBB3-3CC2-4B76-8C2C-C8E5B95EA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9BEA0F-5F9A-4F34-999D-DC73A18DC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07DE7F-F8E3-4B98-884A-174D1C89C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4525BD-FE2A-4A19-8914-B39823706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F8BC-DEC8-40D9-947D-4F1091CF9058}" type="datetimeFigureOut">
              <a:rPr lang="en-GB" smtClean="0"/>
              <a:t>08/07/2023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8967C9-CBD7-46E1-9442-266DBD288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0F095F-0CAA-4C26-A211-02915D5E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591C-40A2-41C4-82CD-A5753F343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70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73C30A-A3C8-405A-818F-745D48C67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7EEDE9-FE3C-4012-8698-CA41ABBC6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5204E60-CB17-4E5A-9F17-09F7EB295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E1F3029-4F40-4362-904E-10D6D021C6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984205A-6803-4A3D-9AAE-302E270D6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25CF5ED-4FCA-4172-8D75-70EF45D40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F8BC-DEC8-40D9-947D-4F1091CF9058}" type="datetimeFigureOut">
              <a:rPr lang="en-GB" smtClean="0"/>
              <a:t>08/07/2023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2622302-5566-4A18-B78B-7D08C5681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1AA7AB7-A44D-4963-89E1-D88DAD769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591C-40A2-41C4-82CD-A5753F343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69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81CA03-2491-4480-BD65-6076D2755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8386A3A-75F8-4B2E-BB79-DA50E5C24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F8BC-DEC8-40D9-947D-4F1091CF9058}" type="datetimeFigureOut">
              <a:rPr lang="en-GB" smtClean="0"/>
              <a:t>08/07/2023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924107-D6CD-4F0F-96E7-953701990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AAA97DC-4164-4564-9DD4-A34458B7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591C-40A2-41C4-82CD-A5753F343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42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0A15D2E-59B6-489B-881C-A53B69F9C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F8BC-DEC8-40D9-947D-4F1091CF9058}" type="datetimeFigureOut">
              <a:rPr lang="en-GB" smtClean="0"/>
              <a:t>08/07/2023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141427-5563-4DAD-AD92-B0BE7543E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2D65A8-CFDE-4EFD-AD40-A2D36C32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591C-40A2-41C4-82CD-A5753F343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08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2AA535-8F18-44A8-8C97-96D22B29F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DAFDDE-8C8F-4C4A-B4B2-175423F83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51F70FC-C762-4B89-9F4E-FE435E64F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DE7B0E-C2BC-4FAB-BECE-0C4658C9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F8BC-DEC8-40D9-947D-4F1091CF9058}" type="datetimeFigureOut">
              <a:rPr lang="en-GB" smtClean="0"/>
              <a:t>08/07/2023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86F58E-8638-4344-8689-11FF1443A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18CBD0-A38C-44FA-8572-7C8316057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591C-40A2-41C4-82CD-A5753F343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90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AAB0B1-4F9B-417A-939C-E1ABB93F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3B4E4E2-D20F-4AF8-9AD0-972F186D60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969642-8E6E-4E27-B66A-F8A6E667E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BD6418-FA86-40E3-B082-5EEB83193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F8BC-DEC8-40D9-947D-4F1091CF9058}" type="datetimeFigureOut">
              <a:rPr lang="en-GB" smtClean="0"/>
              <a:t>08/07/2023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5A612A-6877-4ED9-A652-F9AB35E40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B84775-863B-47B1-82D9-9E40A836C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591C-40A2-41C4-82CD-A5753F343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74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reeimageslive.co.uk/free_stock_image/compactdisc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1448CA8-60D1-4C59-AD34-E16CB428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AC7AB7-CA34-4A3E-96F9-CEE66BC0B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9D7195-3D02-47C4-AD24-A52BAF8AA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CF8BC-DEC8-40D9-947D-4F1091CF9058}" type="datetimeFigureOut">
              <a:rPr lang="en-GB" smtClean="0"/>
              <a:t>08/07/2023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4C228F-682C-43D7-B599-2CA667D7C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5E11B8-C75C-4F75-9932-BB7FD0BF2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1591C-40A2-41C4-82CD-A5753F3432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07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usi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track/3kzfOc03nK88EPZHbjH3l9?si=45442e72e6c84ba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yout-ube.com/watch?v=N3MHeNt6Yj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track/5CWJl8a6KrZleJzph2mUru?si=9e30f1bd3b2a4a5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yout-ube.com/watch?v=5no21--FPA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track/6h7kp0vSYQobYlsv30RpqH?si=e354de91951c479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yout-ube.com/watch?v=TPF7CXUgcu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track/5NxgXaEt0t2K7sYvVo7q1u?si=c76c6cb6d4224b6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yout-ube.com/watch?v=_s7kAAFo5S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track/62dD6AMgEvZq5OCHAZ7d9a?si=9a8455c047fe470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yout-ube.com/watch?v=hNfpMRSCFP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659994-1420-4B08-95CB-547B95BDF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8000"/>
              <a:t>Music that…</a:t>
            </a:r>
            <a:endParaRPr lang="en-GB" sz="8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B5E381A-8C57-4710-9C4E-838235E51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478"/>
            <a:ext cx="9144000" cy="16557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/>
              <a:t>…is by LGBT+ composers</a:t>
            </a:r>
            <a:r>
              <a:rPr lang="en-US" sz="6000" dirty="0"/>
              <a:t>.</a:t>
            </a:r>
            <a:endParaRPr lang="en-GB" sz="6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3A53FC7-1ED3-D105-2BA7-817AB6423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" y="143510"/>
            <a:ext cx="3641866" cy="202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0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AB2851D-0BC4-33FA-FFB7-C231E3E26F4B}"/>
              </a:ext>
            </a:extLst>
          </p:cNvPr>
          <p:cNvSpPr/>
          <p:nvPr/>
        </p:nvSpPr>
        <p:spPr>
          <a:xfrm>
            <a:off x="203200" y="1727200"/>
            <a:ext cx="11506200" cy="4787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4EC1EC-D0DF-C1AB-0FDA-F57433FB0A09}"/>
              </a:ext>
            </a:extLst>
          </p:cNvPr>
          <p:cNvSpPr txBox="1">
            <a:spLocks/>
          </p:cNvSpPr>
          <p:nvPr/>
        </p:nvSpPr>
        <p:spPr>
          <a:xfrm>
            <a:off x="203200" y="119063"/>
            <a:ext cx="9144000" cy="12906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CW Precursive 1" panose="03050602040000000000" pitchFamily="66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Word(s) of the week…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CDF7C36-EA52-8388-95DF-7FBD6D03F1F0}"/>
              </a:ext>
            </a:extLst>
          </p:cNvPr>
          <p:cNvSpPr txBox="1"/>
          <p:nvPr/>
        </p:nvSpPr>
        <p:spPr>
          <a:xfrm>
            <a:off x="326901" y="2252027"/>
            <a:ext cx="349250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Composer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3E5333E-3817-E4B9-BF88-50523A40C02B}"/>
              </a:ext>
            </a:extLst>
          </p:cNvPr>
          <p:cNvSpPr txBox="1"/>
          <p:nvPr/>
        </p:nvSpPr>
        <p:spPr>
          <a:xfrm>
            <a:off x="3943102" y="2410460"/>
            <a:ext cx="7442200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Calibri" panose="020F0502020204030204"/>
                <a:cs typeface="Calibri" panose="020F0502020204030204"/>
              </a:rPr>
              <a:t>A 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Calibri" panose="020F0502020204030204"/>
                <a:cs typeface="Calibri" panose="020F0502020204030204"/>
              </a:rPr>
              <a:t>composer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Calibri" panose="020F0502020204030204"/>
                <a:cs typeface="Calibri" panose="020F0502020204030204"/>
              </a:rPr>
              <a:t> is a person who writes 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Calibri" panose="020F0502020204030204"/>
                <a:cs typeface="Calibri" panose="020F0502020204030204"/>
                <a:hlinkClick r:id="rId3"/>
              </a:rPr>
              <a:t>music</a:t>
            </a:r>
            <a:r>
              <a:rPr lang="en-GB" sz="3600" dirty="0">
                <a:solidFill>
                  <a:prstClr val="black"/>
                </a:solidFill>
                <a:latin typeface="Californian FB" panose="0207040306080B030204" pitchFamily="18" charset="0"/>
                <a:ea typeface="Calibri" panose="020F0502020204030204"/>
                <a:cs typeface="Calibri" panose="020F0502020204030204"/>
              </a:rPr>
              <a:t>, which can be their profession.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Calibri" panose="020F0502020204030204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CW Precursive 1" panose="03050602040000000000" pitchFamily="66" charset="0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885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DD5A76-4328-41C2-8A6C-F5F2555B71E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hlinkClick r:id="rId3"/>
              </a:rPr>
              <a:t>Monday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3C19D5-3C55-49A5-91F4-4EA6F3980B5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‘</a:t>
            </a:r>
            <a:r>
              <a:rPr lang="en-GB" sz="4000" dirty="0"/>
              <a:t>Adagio for Strings</a:t>
            </a:r>
            <a:r>
              <a:rPr lang="en-US" sz="4000" dirty="0"/>
              <a:t>’</a:t>
            </a:r>
          </a:p>
          <a:p>
            <a:pPr marL="0" indent="0" algn="ctr">
              <a:buNone/>
            </a:pPr>
            <a:r>
              <a:rPr lang="en-US" sz="4000" dirty="0"/>
              <a:t>by</a:t>
            </a:r>
          </a:p>
          <a:p>
            <a:pPr marL="0" indent="0" algn="ctr">
              <a:buNone/>
            </a:pPr>
            <a:r>
              <a:rPr lang="en-US" sz="4000" dirty="0"/>
              <a:t>Samuel Barber</a:t>
            </a: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xmlns="" id="{EA51A6BD-3A97-DE21-EA6C-948C622DC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0032" y="3652851"/>
            <a:ext cx="3732848" cy="279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76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DD5A76-4328-41C2-8A6C-F5F2555B71E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hlinkClick r:id="rId3"/>
              </a:rPr>
              <a:t>Tuesday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3C19D5-3C55-49A5-91F4-4EA6F3980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2925"/>
            <a:ext cx="10515600" cy="43513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‘Flute Concerto I: Allegro </a:t>
            </a:r>
            <a:r>
              <a:rPr lang="en-US" sz="4000" dirty="0" err="1"/>
              <a:t>Malinconico</a:t>
            </a:r>
            <a:r>
              <a:rPr lang="en-US" sz="4000" dirty="0"/>
              <a:t>’</a:t>
            </a:r>
          </a:p>
          <a:p>
            <a:pPr marL="0" indent="0" algn="ctr">
              <a:buNone/>
            </a:pPr>
            <a:r>
              <a:rPr lang="en-US" sz="4000" dirty="0"/>
              <a:t>by</a:t>
            </a:r>
          </a:p>
          <a:p>
            <a:pPr marL="0" indent="0" algn="ctr">
              <a:buNone/>
            </a:pPr>
            <a:r>
              <a:rPr lang="en-US" sz="4000" dirty="0"/>
              <a:t>Francis Poulenc</a:t>
            </a:r>
            <a:endParaRPr lang="en-GB" sz="4000" dirty="0"/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xmlns="" id="{1A854C16-DE05-D84E-FA5A-7B2431746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3080" y="3004039"/>
            <a:ext cx="2392679" cy="364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24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DD5A76-4328-41C2-8A6C-F5F2555B71E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hlinkClick r:id="rId3"/>
              </a:rPr>
              <a:t>Wednesday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3C19D5-3C55-49A5-91F4-4EA6F3980B5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‘Theme from </a:t>
            </a:r>
            <a:r>
              <a:rPr lang="en-GB" sz="4000" b="1" dirty="0"/>
              <a:t>Tron</a:t>
            </a:r>
            <a:r>
              <a:rPr lang="en-GB" sz="4000" dirty="0"/>
              <a:t>’</a:t>
            </a:r>
          </a:p>
          <a:p>
            <a:pPr marL="0" indent="0" algn="ctr">
              <a:buNone/>
            </a:pPr>
            <a:r>
              <a:rPr lang="en-GB" sz="4000" dirty="0"/>
              <a:t>By</a:t>
            </a:r>
          </a:p>
          <a:p>
            <a:pPr marL="0" indent="0" algn="ctr">
              <a:buNone/>
            </a:pPr>
            <a:r>
              <a:rPr lang="en-GB" sz="4000" dirty="0"/>
              <a:t>Wendy Carlos</a:t>
            </a: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xmlns="" id="{C995FFEC-5BB6-D977-1463-48EEA1CCA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9592" y="3904127"/>
            <a:ext cx="3839528" cy="287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1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DD5A76-4328-41C2-8A6C-F5F2555B71E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hlinkClick r:id="rId3"/>
              </a:rPr>
              <a:t>Thursday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3C19D5-3C55-49A5-91F4-4EA6F3980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399"/>
            <a:ext cx="10515600" cy="4119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‘Serenade in D major II: Scherzo. Allegro Vivace’</a:t>
            </a:r>
          </a:p>
          <a:p>
            <a:pPr marL="0" indent="0" algn="ctr">
              <a:buNone/>
            </a:pPr>
            <a:r>
              <a:rPr lang="en-GB" sz="4000" dirty="0"/>
              <a:t>By</a:t>
            </a:r>
          </a:p>
          <a:p>
            <a:pPr marL="0" indent="0" algn="ctr">
              <a:buNone/>
            </a:pPr>
            <a:r>
              <a:rPr lang="en-GB" sz="4000" dirty="0"/>
              <a:t>Dame Ethel Smyth</a:t>
            </a: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xmlns="" id="{05DC25CD-85E1-7283-5069-E34FF3BD15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8810" y="3312063"/>
            <a:ext cx="2266950" cy="323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65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DD5A76-4328-41C2-8A6C-F5F2555B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685"/>
            <a:ext cx="105156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>
                <a:hlinkClick r:id="rId3"/>
              </a:rPr>
              <a:t>Friday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3C19D5-3C55-49A5-91F4-4EA6F3980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11840" cy="43513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‘Piano Concerto No.1</a:t>
            </a:r>
            <a:r>
              <a:rPr lang="en-GB" sz="4000" b="0" i="0" dirty="0">
                <a:solidFill>
                  <a:srgbClr val="202124"/>
                </a:solidFill>
                <a:effectLst/>
                <a:latin typeface="Google Sans"/>
              </a:rPr>
              <a:t>’</a:t>
            </a:r>
          </a:p>
          <a:p>
            <a:pPr marL="0" indent="0" algn="ctr">
              <a:buNone/>
            </a:pPr>
            <a:r>
              <a:rPr lang="en-GB" sz="4000" dirty="0">
                <a:solidFill>
                  <a:srgbClr val="202124"/>
                </a:solidFill>
                <a:latin typeface="Google Sans"/>
              </a:rPr>
              <a:t>By</a:t>
            </a:r>
          </a:p>
          <a:p>
            <a:pPr marL="0" indent="0" algn="ctr">
              <a:buNone/>
            </a:pPr>
            <a:r>
              <a:rPr lang="en-GB" sz="4000" dirty="0" err="1">
                <a:solidFill>
                  <a:srgbClr val="202124"/>
                </a:solidFill>
                <a:latin typeface="Google Sans"/>
              </a:rPr>
              <a:t>Pyotr</a:t>
            </a:r>
            <a:r>
              <a:rPr lang="en-GB" sz="4000" dirty="0">
                <a:solidFill>
                  <a:srgbClr val="202124"/>
                </a:solidFill>
                <a:latin typeface="Google Sans"/>
              </a:rPr>
              <a:t> Ilyich Tchaikovsky</a:t>
            </a: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xmlns="" id="{E3526E63-6179-B4AB-8531-A0A964915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760" y="3810000"/>
            <a:ext cx="4097120" cy="272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83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e3d97cc-ae33-4aaa-a0c6-c5ff23050143">
      <Terms xmlns="http://schemas.microsoft.com/office/infopath/2007/PartnerControls"/>
    </lcf76f155ced4ddcb4097134ff3c332f>
    <TaxCatchAll xmlns="835a2d09-3ba0-4be3-892a-e4d5f8455b9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29F65A1D6F454E838323764AFBA307" ma:contentTypeVersion="20" ma:contentTypeDescription="Create a new document." ma:contentTypeScope="" ma:versionID="e1981d829245212fce9b01579e73113f">
  <xsd:schema xmlns:xsd="http://www.w3.org/2001/XMLSchema" xmlns:xs="http://www.w3.org/2001/XMLSchema" xmlns:p="http://schemas.microsoft.com/office/2006/metadata/properties" xmlns:ns2="4e3d97cc-ae33-4aaa-a0c6-c5ff23050143" xmlns:ns3="835a2d09-3ba0-4be3-892a-e4d5f8455b9c" targetNamespace="http://schemas.microsoft.com/office/2006/metadata/properties" ma:root="true" ma:fieldsID="dba9d01e255a5bbd9ac08700654bd32c" ns2:_="" ns3:_="">
    <xsd:import namespace="4e3d97cc-ae33-4aaa-a0c6-c5ff23050143"/>
    <xsd:import namespace="835a2d09-3ba0-4be3-892a-e4d5f8455b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3d97cc-ae33-4aaa-a0c6-c5ff230501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c5782c4-d71b-4bf4-9257-60311a0e79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5a2d09-3ba0-4be3-892a-e4d5f8455b9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d5023e5-44c2-4e56-9a06-4cd8b7714381}" ma:internalName="TaxCatchAll" ma:showField="CatchAllData" ma:web="835a2d09-3ba0-4be3-892a-e4d5f8455b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A78380-6969-42C5-87A3-4C8EBE45EA1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e3d97cc-ae33-4aaa-a0c6-c5ff23050143"/>
    <ds:schemaRef ds:uri="835a2d09-3ba0-4be3-892a-e4d5f8455b9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7682BAD-6380-4B35-8B52-EB4045D7FC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39A54C-C914-49A1-BDB7-94B355FBAD14}">
  <ds:schemaRefs>
    <ds:schemaRef ds:uri="4e3d97cc-ae33-4aaa-a0c6-c5ff23050143"/>
    <ds:schemaRef ds:uri="835a2d09-3ba0-4be3-892a-e4d5f8455b9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404</Words>
  <Application>Microsoft Office PowerPoint</Application>
  <PresentationFormat>Widescreen</PresentationFormat>
  <Paragraphs>40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Californian FB</vt:lpstr>
      <vt:lpstr>Cambria</vt:lpstr>
      <vt:lpstr>CCW Precursive 1</vt:lpstr>
      <vt:lpstr>Google Sans</vt:lpstr>
      <vt:lpstr>Office Theme</vt:lpstr>
      <vt:lpstr>Music that…</vt:lpstr>
      <vt:lpstr>PowerPoint Presentation</vt:lpstr>
      <vt:lpstr>Monday</vt:lpstr>
      <vt:lpstr>Tuesday</vt:lpstr>
      <vt:lpstr>Wednesday</vt:lpstr>
      <vt:lpstr>Thursday</vt:lpstr>
      <vt:lpstr>Friday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that…</dc:title>
  <dc:creator>Elizabeth Street</dc:creator>
  <cp:lastModifiedBy>Teacher</cp:lastModifiedBy>
  <cp:revision>10</cp:revision>
  <dcterms:created xsi:type="dcterms:W3CDTF">2021-08-29T13:44:19Z</dcterms:created>
  <dcterms:modified xsi:type="dcterms:W3CDTF">2023-07-08T08:24:26Z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0x0101004A29F65A1D6F454E838323764AFBA307</vt:lpwstr>
  </property>
  <property fmtid="{D5CDD505-2E9C-101B-9397-08002B2CF9AE}" pid="3" name="MediaServiceImageTags">
    <vt:lpwstr/>
  </property>
</Properties>
</file>