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63" r:id="rId6"/>
    <p:sldId id="257"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70" autoAdjust="0"/>
  </p:normalViewPr>
  <p:slideViewPr>
    <p:cSldViewPr snapToGrid="0">
      <p:cViewPr varScale="1">
        <p:scale>
          <a:sx n="56" d="100"/>
          <a:sy n="56" d="100"/>
        </p:scale>
        <p:origin x="127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Street" userId="5a6aaa50-c0a0-4abe-bfeb-ba1ea5c947e0" providerId="ADAL" clId="{4A5D5574-5D72-4304-A46A-D4A10DE7F6C0}"/>
    <pc:docChg chg="custSel modSld">
      <pc:chgData name="Elizabeth Street" userId="5a6aaa50-c0a0-4abe-bfeb-ba1ea5c947e0" providerId="ADAL" clId="{4A5D5574-5D72-4304-A46A-D4A10DE7F6C0}" dt="2023-05-03T12:07:49.949" v="2764"/>
      <pc:docMkLst>
        <pc:docMk/>
      </pc:docMkLst>
      <pc:sldChg chg="addSp modSp mod modNotesTx">
        <pc:chgData name="Elizabeth Street" userId="5a6aaa50-c0a0-4abe-bfeb-ba1ea5c947e0" providerId="ADAL" clId="{4A5D5574-5D72-4304-A46A-D4A10DE7F6C0}" dt="2023-05-03T11:55:42.439" v="2353" actId="20577"/>
        <pc:sldMkLst>
          <pc:docMk/>
          <pc:sldMk cId="4154407737" sldId="256"/>
        </pc:sldMkLst>
        <pc:picChg chg="add mod">
          <ac:chgData name="Elizabeth Street" userId="5a6aaa50-c0a0-4abe-bfeb-ba1ea5c947e0" providerId="ADAL" clId="{4A5D5574-5D72-4304-A46A-D4A10DE7F6C0}" dt="2023-05-03T11:19:07.626" v="2" actId="14100"/>
          <ac:picMkLst>
            <pc:docMk/>
            <pc:sldMk cId="4154407737" sldId="256"/>
            <ac:picMk id="6" creationId="{7EB5C5DF-DF09-9DDD-B81F-1CF34ED3235D}"/>
          </ac:picMkLst>
        </pc:picChg>
      </pc:sldChg>
      <pc:sldChg chg="modSp modNotesTx">
        <pc:chgData name="Elizabeth Street" userId="5a6aaa50-c0a0-4abe-bfeb-ba1ea5c947e0" providerId="ADAL" clId="{4A5D5574-5D72-4304-A46A-D4A10DE7F6C0}" dt="2023-05-03T11:29:06.809" v="978"/>
        <pc:sldMkLst>
          <pc:docMk/>
          <pc:sldMk cId="3109576981" sldId="257"/>
        </pc:sldMkLst>
        <pc:picChg chg="mod">
          <ac:chgData name="Elizabeth Street" userId="5a6aaa50-c0a0-4abe-bfeb-ba1ea5c947e0" providerId="ADAL" clId="{4A5D5574-5D72-4304-A46A-D4A10DE7F6C0}" dt="2023-05-03T11:28:26.319" v="953"/>
          <ac:picMkLst>
            <pc:docMk/>
            <pc:sldMk cId="3109576981" sldId="257"/>
            <ac:picMk id="5" creationId="{7E5B67D4-30E7-C854-F110-C2A4B111D563}"/>
          </ac:picMkLst>
        </pc:picChg>
      </pc:sldChg>
      <pc:sldChg chg="addSp delSp modSp mod modNotesTx">
        <pc:chgData name="Elizabeth Street" userId="5a6aaa50-c0a0-4abe-bfeb-ba1ea5c947e0" providerId="ADAL" clId="{4A5D5574-5D72-4304-A46A-D4A10DE7F6C0}" dt="2023-05-03T11:37:53.332" v="1495"/>
        <pc:sldMkLst>
          <pc:docMk/>
          <pc:sldMk cId="3428724951" sldId="258"/>
        </pc:sldMkLst>
        <pc:spChg chg="mod">
          <ac:chgData name="Elizabeth Street" userId="5a6aaa50-c0a0-4abe-bfeb-ba1ea5c947e0" providerId="ADAL" clId="{4A5D5574-5D72-4304-A46A-D4A10DE7F6C0}" dt="2023-05-03T11:29:55.142" v="991" actId="20577"/>
          <ac:spMkLst>
            <pc:docMk/>
            <pc:sldMk cId="3428724951" sldId="258"/>
            <ac:spMk id="3" creationId="{063C19D5-3C55-49A5-91F4-4EA6F3980B59}"/>
          </ac:spMkLst>
        </pc:spChg>
        <pc:picChg chg="add mod">
          <ac:chgData name="Elizabeth Street" userId="5a6aaa50-c0a0-4abe-bfeb-ba1ea5c947e0" providerId="ADAL" clId="{4A5D5574-5D72-4304-A46A-D4A10DE7F6C0}" dt="2023-05-03T11:37:20.082" v="1494"/>
          <ac:picMkLst>
            <pc:docMk/>
            <pc:sldMk cId="3428724951" sldId="258"/>
            <ac:picMk id="4" creationId="{5DC77385-D24D-3DAC-2048-0D5705EA7FAB}"/>
          </ac:picMkLst>
        </pc:picChg>
        <pc:picChg chg="del">
          <ac:chgData name="Elizabeth Street" userId="5a6aaa50-c0a0-4abe-bfeb-ba1ea5c947e0" providerId="ADAL" clId="{4A5D5574-5D72-4304-A46A-D4A10DE7F6C0}" dt="2023-05-03T11:29:46.298" v="979" actId="478"/>
          <ac:picMkLst>
            <pc:docMk/>
            <pc:sldMk cId="3428724951" sldId="258"/>
            <ac:picMk id="5" creationId="{069ECE05-250A-E7B9-D58F-F41F7B7FBBA3}"/>
          </ac:picMkLst>
        </pc:picChg>
      </pc:sldChg>
      <pc:sldChg chg="addSp delSp modSp mod modNotesTx">
        <pc:chgData name="Elizabeth Street" userId="5a6aaa50-c0a0-4abe-bfeb-ba1ea5c947e0" providerId="ADAL" clId="{4A5D5574-5D72-4304-A46A-D4A10DE7F6C0}" dt="2023-05-03T11:44:19.476" v="1838"/>
        <pc:sldMkLst>
          <pc:docMk/>
          <pc:sldMk cId="1392311994" sldId="259"/>
        </pc:sldMkLst>
        <pc:spChg chg="mod">
          <ac:chgData name="Elizabeth Street" userId="5a6aaa50-c0a0-4abe-bfeb-ba1ea5c947e0" providerId="ADAL" clId="{4A5D5574-5D72-4304-A46A-D4A10DE7F6C0}" dt="2023-05-03T11:38:58.293" v="1538" actId="20577"/>
          <ac:spMkLst>
            <pc:docMk/>
            <pc:sldMk cId="1392311994" sldId="259"/>
            <ac:spMk id="3" creationId="{063C19D5-3C55-49A5-91F4-4EA6F3980B59}"/>
          </ac:spMkLst>
        </pc:spChg>
        <pc:picChg chg="del">
          <ac:chgData name="Elizabeth Street" userId="5a6aaa50-c0a0-4abe-bfeb-ba1ea5c947e0" providerId="ADAL" clId="{4A5D5574-5D72-4304-A46A-D4A10DE7F6C0}" dt="2023-05-03T11:39:00.625" v="1539" actId="478"/>
          <ac:picMkLst>
            <pc:docMk/>
            <pc:sldMk cId="1392311994" sldId="259"/>
            <ac:picMk id="4" creationId="{28C57015-517D-F7D4-B87E-DAF9A4EE383E}"/>
          </ac:picMkLst>
        </pc:picChg>
        <pc:picChg chg="add mod">
          <ac:chgData name="Elizabeth Street" userId="5a6aaa50-c0a0-4abe-bfeb-ba1ea5c947e0" providerId="ADAL" clId="{4A5D5574-5D72-4304-A46A-D4A10DE7F6C0}" dt="2023-05-03T11:42:10.237" v="1636"/>
          <ac:picMkLst>
            <pc:docMk/>
            <pc:sldMk cId="1392311994" sldId="259"/>
            <ac:picMk id="5" creationId="{DEB0A8F4-1E7C-A141-78A2-970C3A32DEC7}"/>
          </ac:picMkLst>
        </pc:picChg>
      </pc:sldChg>
      <pc:sldChg chg="addSp delSp modSp mod modNotesTx">
        <pc:chgData name="Elizabeth Street" userId="5a6aaa50-c0a0-4abe-bfeb-ba1ea5c947e0" providerId="ADAL" clId="{4A5D5574-5D72-4304-A46A-D4A10DE7F6C0}" dt="2023-05-03T11:55:00.549" v="2267" actId="20577"/>
        <pc:sldMkLst>
          <pc:docMk/>
          <pc:sldMk cId="1093865793" sldId="260"/>
        </pc:sldMkLst>
        <pc:spChg chg="mod">
          <ac:chgData name="Elizabeth Street" userId="5a6aaa50-c0a0-4abe-bfeb-ba1ea5c947e0" providerId="ADAL" clId="{4A5D5574-5D72-4304-A46A-D4A10DE7F6C0}" dt="2023-05-03T11:45:37.111" v="1871" actId="20577"/>
          <ac:spMkLst>
            <pc:docMk/>
            <pc:sldMk cId="1093865793" sldId="260"/>
            <ac:spMk id="3" creationId="{063C19D5-3C55-49A5-91F4-4EA6F3980B59}"/>
          </ac:spMkLst>
        </pc:spChg>
        <pc:picChg chg="del">
          <ac:chgData name="Elizabeth Street" userId="5a6aaa50-c0a0-4abe-bfeb-ba1ea5c947e0" providerId="ADAL" clId="{4A5D5574-5D72-4304-A46A-D4A10DE7F6C0}" dt="2023-05-03T11:45:39.309" v="1872" actId="478"/>
          <ac:picMkLst>
            <pc:docMk/>
            <pc:sldMk cId="1093865793" sldId="260"/>
            <ac:picMk id="4" creationId="{34E4D0C6-9E76-B828-5809-55BA425222D0}"/>
          </ac:picMkLst>
        </pc:picChg>
        <pc:picChg chg="add mod">
          <ac:chgData name="Elizabeth Street" userId="5a6aaa50-c0a0-4abe-bfeb-ba1ea5c947e0" providerId="ADAL" clId="{4A5D5574-5D72-4304-A46A-D4A10DE7F6C0}" dt="2023-05-03T11:50:33.551" v="1996"/>
          <ac:picMkLst>
            <pc:docMk/>
            <pc:sldMk cId="1093865793" sldId="260"/>
            <ac:picMk id="5" creationId="{946A83BB-BEE3-F1E5-3214-302D014AC283}"/>
          </ac:picMkLst>
        </pc:picChg>
      </pc:sldChg>
      <pc:sldChg chg="addSp delSp modSp mod modNotesTx">
        <pc:chgData name="Elizabeth Street" userId="5a6aaa50-c0a0-4abe-bfeb-ba1ea5c947e0" providerId="ADAL" clId="{4A5D5574-5D72-4304-A46A-D4A10DE7F6C0}" dt="2023-05-03T12:07:49.949" v="2764"/>
        <pc:sldMkLst>
          <pc:docMk/>
          <pc:sldMk cId="1303683318" sldId="261"/>
        </pc:sldMkLst>
        <pc:spChg chg="mod">
          <ac:chgData name="Elizabeth Street" userId="5a6aaa50-c0a0-4abe-bfeb-ba1ea5c947e0" providerId="ADAL" clId="{4A5D5574-5D72-4304-A46A-D4A10DE7F6C0}" dt="2023-05-03T11:58:31.627" v="2395" actId="20577"/>
          <ac:spMkLst>
            <pc:docMk/>
            <pc:sldMk cId="1303683318" sldId="261"/>
            <ac:spMk id="3" creationId="{063C19D5-3C55-49A5-91F4-4EA6F3980B59}"/>
          </ac:spMkLst>
        </pc:spChg>
        <pc:picChg chg="add mod">
          <ac:chgData name="Elizabeth Street" userId="5a6aaa50-c0a0-4abe-bfeb-ba1ea5c947e0" providerId="ADAL" clId="{4A5D5574-5D72-4304-A46A-D4A10DE7F6C0}" dt="2023-05-03T12:01:22.697" v="2507"/>
          <ac:picMkLst>
            <pc:docMk/>
            <pc:sldMk cId="1303683318" sldId="261"/>
            <ac:picMk id="4" creationId="{7AA8831E-2383-B23D-106B-22CC97AFC0CA}"/>
          </ac:picMkLst>
        </pc:picChg>
        <pc:picChg chg="del mod">
          <ac:chgData name="Elizabeth Street" userId="5a6aaa50-c0a0-4abe-bfeb-ba1ea5c947e0" providerId="ADAL" clId="{4A5D5574-5D72-4304-A46A-D4A10DE7F6C0}" dt="2023-05-03T11:57:29.810" v="2355" actId="478"/>
          <ac:picMkLst>
            <pc:docMk/>
            <pc:sldMk cId="1303683318" sldId="261"/>
            <ac:picMk id="5" creationId="{D59E6D00-5327-8E93-BE38-2456B318FFC9}"/>
          </ac:picMkLst>
        </pc:picChg>
        <pc:picChg chg="add mod">
          <ac:chgData name="Elizabeth Street" userId="5a6aaa50-c0a0-4abe-bfeb-ba1ea5c947e0" providerId="ADAL" clId="{4A5D5574-5D72-4304-A46A-D4A10DE7F6C0}" dt="2023-05-03T12:05:06.167" v="2761" actId="1076"/>
          <ac:picMkLst>
            <pc:docMk/>
            <pc:sldMk cId="1303683318" sldId="261"/>
            <ac:picMk id="6" creationId="{7A7636FB-11F9-A155-44F7-C3F858965F57}"/>
          </ac:picMkLst>
        </pc:picChg>
      </pc:sldChg>
      <pc:sldChg chg="addSp delSp modSp mod modNotesTx">
        <pc:chgData name="Elizabeth Street" userId="5a6aaa50-c0a0-4abe-bfeb-ba1ea5c947e0" providerId="ADAL" clId="{4A5D5574-5D72-4304-A46A-D4A10DE7F6C0}" dt="2023-05-03T11:25:51.460" v="952" actId="20577"/>
        <pc:sldMkLst>
          <pc:docMk/>
          <pc:sldMk cId="2417174611" sldId="263"/>
        </pc:sldMkLst>
        <pc:spChg chg="add mod">
          <ac:chgData name="Elizabeth Street" userId="5a6aaa50-c0a0-4abe-bfeb-ba1ea5c947e0" providerId="ADAL" clId="{4A5D5574-5D72-4304-A46A-D4A10DE7F6C0}" dt="2023-05-03T11:23:39.216" v="475" actId="20577"/>
          <ac:spMkLst>
            <pc:docMk/>
            <pc:sldMk cId="2417174611" sldId="263"/>
            <ac:spMk id="3" creationId="{C0780073-8FF5-DE95-8EFF-366B9CD6B970}"/>
          </ac:spMkLst>
        </pc:spChg>
        <pc:picChg chg="del">
          <ac:chgData name="Elizabeth Street" userId="5a6aaa50-c0a0-4abe-bfeb-ba1ea5c947e0" providerId="ADAL" clId="{4A5D5574-5D72-4304-A46A-D4A10DE7F6C0}" dt="2023-05-03T11:22:18.648" v="329" actId="478"/>
          <ac:picMkLst>
            <pc:docMk/>
            <pc:sldMk cId="2417174611" sldId="263"/>
            <ac:picMk id="4" creationId="{72423D01-1FB6-0903-49DE-AC824D5CDD75}"/>
          </ac:picMkLst>
        </pc:picChg>
        <pc:picChg chg="del">
          <ac:chgData name="Elizabeth Street" userId="5a6aaa50-c0a0-4abe-bfeb-ba1ea5c947e0" providerId="ADAL" clId="{4A5D5574-5D72-4304-A46A-D4A10DE7F6C0}" dt="2023-05-03T11:22:16.623" v="328" actId="478"/>
          <ac:picMkLst>
            <pc:docMk/>
            <pc:sldMk cId="2417174611" sldId="263"/>
            <ac:picMk id="7" creationId="{78051E61-0739-D286-1498-B00CFD0166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3DAC3-6606-4B5F-BD83-42DBA8C37D46}" type="datetimeFigureOut">
              <a:rPr lang="en-GB" smtClean="0"/>
              <a:t>08/07/2023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7AC7F-DFB8-4087-972D-47C6C58A3963}" type="slidenum">
              <a:rPr lang="en-GB" smtClean="0"/>
              <a:t>‹#›</a:t>
            </a:fld>
            <a:endParaRPr lang="en-GB"/>
          </a:p>
        </p:txBody>
      </p:sp>
    </p:spTree>
    <p:extLst>
      <p:ext uri="{BB962C8B-B14F-4D97-AF65-F5344CB8AC3E}">
        <p14:creationId xmlns:p14="http://schemas.microsoft.com/office/powerpoint/2010/main" val="350064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muaEpHexmw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k2IEcpmvG3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NnoikRec67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F1fl60ypd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1" dirty="0"/>
              <a:t>Eurovision Song Contest </a:t>
            </a:r>
            <a:r>
              <a:rPr lang="en-GB" b="0" dirty="0"/>
              <a:t>began in 1956 and was inspired by the Italian </a:t>
            </a:r>
            <a:r>
              <a:rPr lang="en-GB" b="1" dirty="0" err="1"/>
              <a:t>Sanremo</a:t>
            </a:r>
            <a:r>
              <a:rPr lang="en-GB" b="1" dirty="0"/>
              <a:t> Music Festival</a:t>
            </a:r>
            <a:r>
              <a:rPr lang="en-GB" b="0" dirty="0"/>
              <a:t>. The idea was to have European countries taking part in a televised song contest watched around Europe. The UK decided not to be involved in the first contest but took part from the 2</a:t>
            </a:r>
            <a:r>
              <a:rPr lang="en-GB" b="0" baseline="30000" dirty="0"/>
              <a:t>nd</a:t>
            </a:r>
            <a:r>
              <a:rPr lang="en-GB" b="0" dirty="0"/>
              <a:t> year onwards. As this year’s final will take place on Saturday 13</a:t>
            </a:r>
            <a:r>
              <a:rPr lang="en-GB" b="0" baseline="30000" dirty="0"/>
              <a:t>th</a:t>
            </a:r>
            <a:r>
              <a:rPr lang="en-GB" b="0" dirty="0"/>
              <a:t> May, I have used it as the focus for this week. The tradition is that the winner of each contest hosts the competition the next year.</a:t>
            </a:r>
            <a:endParaRPr lang="en-GB" dirty="0"/>
          </a:p>
        </p:txBody>
      </p:sp>
      <p:sp>
        <p:nvSpPr>
          <p:cNvPr id="4" name="Slide Number Placeholder 3"/>
          <p:cNvSpPr>
            <a:spLocks noGrp="1"/>
          </p:cNvSpPr>
          <p:nvPr>
            <p:ph type="sldNum" sz="quarter" idx="5"/>
          </p:nvPr>
        </p:nvSpPr>
        <p:spPr/>
        <p:txBody>
          <a:bodyPr/>
          <a:lstStyle/>
          <a:p>
            <a:fld id="{D787AC7F-DFB8-4087-972D-47C6C58A3963}" type="slidenum">
              <a:rPr lang="en-GB" smtClean="0"/>
              <a:t>1</a:t>
            </a:fld>
            <a:endParaRPr lang="en-GB"/>
          </a:p>
        </p:txBody>
      </p:sp>
    </p:spTree>
    <p:extLst>
      <p:ext uri="{BB962C8B-B14F-4D97-AF65-F5344CB8AC3E}">
        <p14:creationId xmlns:p14="http://schemas.microsoft.com/office/powerpoint/2010/main" val="242109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word of the week, </a:t>
            </a:r>
            <a:r>
              <a:rPr lang="en-GB" b="1" dirty="0"/>
              <a:t>collaboration</a:t>
            </a:r>
            <a:r>
              <a:rPr lang="en-GB" b="0" dirty="0"/>
              <a:t>. This word is particularly relevant to Eurovision because performers from many different countries come together to create a show. Also, this year’s competition is being held in Liverpool, UK even though last year’s winners were Ukraine. The countries are working together to create the show and a strong message from the competition is inclusivity and being a musical community across Europe.</a:t>
            </a:r>
          </a:p>
        </p:txBody>
      </p:sp>
      <p:sp>
        <p:nvSpPr>
          <p:cNvPr id="4" name="Slide Number Placeholder 3"/>
          <p:cNvSpPr>
            <a:spLocks noGrp="1"/>
          </p:cNvSpPr>
          <p:nvPr>
            <p:ph type="sldNum" sz="quarter" idx="5"/>
          </p:nvPr>
        </p:nvSpPr>
        <p:spPr/>
        <p:txBody>
          <a:bodyPr/>
          <a:lstStyle/>
          <a:p>
            <a:fld id="{D787AC7F-DFB8-4087-972D-47C6C58A3963}" type="slidenum">
              <a:rPr lang="en-GB" smtClean="0"/>
              <a:t>2</a:t>
            </a:fld>
            <a:endParaRPr lang="en-GB"/>
          </a:p>
        </p:txBody>
      </p:sp>
    </p:spTree>
    <p:extLst>
      <p:ext uri="{BB962C8B-B14F-4D97-AF65-F5344CB8AC3E}">
        <p14:creationId xmlns:p14="http://schemas.microsoft.com/office/powerpoint/2010/main" val="407452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The first ever Eurovision Song Contest was held in Lugano, Switzerland, in 1956. Only 7 countries took part: Belgium, France, Italy, Luxembourg, the Netherlands, Switzerland and West Germany. Each country performed 2 different songs and they were only allowed to have solo performers – no groups. The winner was the host country, Switzerland, with the song </a:t>
            </a:r>
            <a:r>
              <a:rPr lang="en-GB" sz="1200" b="1" dirty="0"/>
              <a:t>Refrain</a:t>
            </a:r>
            <a:r>
              <a:rPr lang="en-GB" sz="1200" b="0" dirty="0"/>
              <a:t>, performed by </a:t>
            </a:r>
            <a:r>
              <a:rPr lang="en-GB" sz="1200" b="1" dirty="0"/>
              <a:t>Lys </a:t>
            </a:r>
            <a:r>
              <a:rPr lang="en-GB" sz="1200" b="1" dirty="0" err="1"/>
              <a:t>Assia</a:t>
            </a:r>
            <a:r>
              <a:rPr lang="en-GB" sz="1200" b="0" dirty="0"/>
              <a:t>. It is sung in French. </a:t>
            </a:r>
            <a:r>
              <a:rPr lang="en-GB" dirty="0">
                <a:hlinkClick r:id="rId3"/>
              </a:rPr>
              <a:t>https://www.yout-ube.com/watch?v=muaEpHexmwg</a:t>
            </a:r>
            <a:endParaRPr lang="en-US" sz="1200" b="0" dirty="0"/>
          </a:p>
        </p:txBody>
      </p:sp>
      <p:sp>
        <p:nvSpPr>
          <p:cNvPr id="4" name="Slide Number Placeholder 3"/>
          <p:cNvSpPr>
            <a:spLocks noGrp="1"/>
          </p:cNvSpPr>
          <p:nvPr>
            <p:ph type="sldNum" sz="quarter" idx="5"/>
          </p:nvPr>
        </p:nvSpPr>
        <p:spPr/>
        <p:txBody>
          <a:bodyPr/>
          <a:lstStyle/>
          <a:p>
            <a:fld id="{D787AC7F-DFB8-4087-972D-47C6C58A3963}" type="slidenum">
              <a:rPr lang="en-GB" smtClean="0"/>
              <a:t>3</a:t>
            </a:fld>
            <a:endParaRPr lang="en-GB"/>
          </a:p>
        </p:txBody>
      </p:sp>
    </p:spTree>
    <p:extLst>
      <p:ext uri="{BB962C8B-B14F-4D97-AF65-F5344CB8AC3E}">
        <p14:creationId xmlns:p14="http://schemas.microsoft.com/office/powerpoint/2010/main" val="50248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We jump to 1974, when the contest was held in Brighton, UK. The Swedish pop group </a:t>
            </a:r>
            <a:r>
              <a:rPr lang="en-GB" b="1" dirty="0"/>
              <a:t>ABBA </a:t>
            </a:r>
            <a:r>
              <a:rPr lang="en-GB" b="0" dirty="0"/>
              <a:t>won with their catchy, up-tempo song </a:t>
            </a:r>
            <a:r>
              <a:rPr lang="en-GB" b="1" dirty="0"/>
              <a:t>Waterloo</a:t>
            </a:r>
            <a:r>
              <a:rPr lang="en-GB" b="0" dirty="0"/>
              <a:t> and shot to fame in the UK, where they have remained popular to this day. Until 1973, there was a rule that every performer should sing in their own home language but this changed in 1974 and ABBA became the first group to win whilst singing in something other than their own first language. </a:t>
            </a:r>
            <a:r>
              <a:rPr lang="en-GB" dirty="0">
                <a:hlinkClick r:id="rId3"/>
              </a:rPr>
              <a:t>https://www.yout-ube.com/watch?v=k2IEcpmvG3g</a:t>
            </a:r>
            <a:endParaRPr lang="en-GB" b="0" dirty="0"/>
          </a:p>
        </p:txBody>
      </p:sp>
      <p:sp>
        <p:nvSpPr>
          <p:cNvPr id="4" name="Slide Number Placeholder 3"/>
          <p:cNvSpPr>
            <a:spLocks noGrp="1"/>
          </p:cNvSpPr>
          <p:nvPr>
            <p:ph type="sldNum" sz="quarter" idx="5"/>
          </p:nvPr>
        </p:nvSpPr>
        <p:spPr/>
        <p:txBody>
          <a:bodyPr/>
          <a:lstStyle/>
          <a:p>
            <a:fld id="{D787AC7F-DFB8-4087-972D-47C6C58A3963}" type="slidenum">
              <a:rPr lang="en-GB" smtClean="0"/>
              <a:t>4</a:t>
            </a:fld>
            <a:endParaRPr lang="en-GB"/>
          </a:p>
        </p:txBody>
      </p:sp>
    </p:spTree>
    <p:extLst>
      <p:ext uri="{BB962C8B-B14F-4D97-AF65-F5344CB8AC3E}">
        <p14:creationId xmlns:p14="http://schemas.microsoft.com/office/powerpoint/2010/main" val="102057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last time the UK won Eurovision was in 1997, although we came close last year! The contest was held in Dublin, Ireland and </a:t>
            </a:r>
            <a:r>
              <a:rPr lang="en-GB" b="1" dirty="0"/>
              <a:t>Katrina &amp; the Waves </a:t>
            </a:r>
            <a:r>
              <a:rPr lang="en-GB" b="0" dirty="0"/>
              <a:t>gave the UK their first win since 1981. The song has a very positive message about love bringing people together. </a:t>
            </a:r>
            <a:r>
              <a:rPr lang="en-GB" dirty="0">
                <a:hlinkClick r:id="rId3"/>
              </a:rPr>
              <a:t>https://www.yout-ube.com/watch?v=NnoikRec67k</a:t>
            </a:r>
            <a:endParaRPr lang="en-GB" b="0" dirty="0"/>
          </a:p>
        </p:txBody>
      </p:sp>
      <p:sp>
        <p:nvSpPr>
          <p:cNvPr id="4" name="Slide Number Placeholder 3"/>
          <p:cNvSpPr>
            <a:spLocks noGrp="1"/>
          </p:cNvSpPr>
          <p:nvPr>
            <p:ph type="sldNum" sz="quarter" idx="5"/>
          </p:nvPr>
        </p:nvSpPr>
        <p:spPr/>
        <p:txBody>
          <a:bodyPr/>
          <a:lstStyle/>
          <a:p>
            <a:fld id="{D787AC7F-DFB8-4087-972D-47C6C58A3963}" type="slidenum">
              <a:rPr lang="en-GB" smtClean="0"/>
              <a:t>5</a:t>
            </a:fld>
            <a:endParaRPr lang="en-GB"/>
          </a:p>
        </p:txBody>
      </p:sp>
    </p:spTree>
    <p:extLst>
      <p:ext uri="{BB962C8B-B14F-4D97-AF65-F5344CB8AC3E}">
        <p14:creationId xmlns:p14="http://schemas.microsoft.com/office/powerpoint/2010/main" val="282047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2014 competition was held in Copenhagen, Denmark and was won by Austrian singer Tom Neuwirth, who performs as  </a:t>
            </a:r>
            <a:r>
              <a:rPr lang="en-GB" b="1" dirty="0"/>
              <a:t>Conchita Wurst</a:t>
            </a:r>
            <a:r>
              <a:rPr lang="en-GB" b="0" dirty="0"/>
              <a:t>. This piece is a powerful ballad, sounding rather like a Bond theme.</a:t>
            </a:r>
          </a:p>
        </p:txBody>
      </p:sp>
      <p:sp>
        <p:nvSpPr>
          <p:cNvPr id="4" name="Slide Number Placeholder 3"/>
          <p:cNvSpPr>
            <a:spLocks noGrp="1"/>
          </p:cNvSpPr>
          <p:nvPr>
            <p:ph type="sldNum" sz="quarter" idx="5"/>
          </p:nvPr>
        </p:nvSpPr>
        <p:spPr/>
        <p:txBody>
          <a:bodyPr/>
          <a:lstStyle/>
          <a:p>
            <a:fld id="{D787AC7F-DFB8-4087-972D-47C6C58A3963}" type="slidenum">
              <a:rPr lang="en-GB" smtClean="0"/>
              <a:t>6</a:t>
            </a:fld>
            <a:endParaRPr lang="en-GB"/>
          </a:p>
        </p:txBody>
      </p:sp>
    </p:spTree>
    <p:extLst>
      <p:ext uri="{BB962C8B-B14F-4D97-AF65-F5344CB8AC3E}">
        <p14:creationId xmlns:p14="http://schemas.microsoft.com/office/powerpoint/2010/main" val="235505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So we come to last year’s competition winner – Ukraine. The competition was held in Turin, Italy and the group combine folk and rap elements in their song. Two traditional Ukrainian woodwind instruments, the </a:t>
            </a:r>
            <a:r>
              <a:rPr lang="en-GB" b="1" dirty="0" err="1"/>
              <a:t>sopilka</a:t>
            </a:r>
            <a:r>
              <a:rPr lang="en-GB" b="1" dirty="0"/>
              <a:t> </a:t>
            </a:r>
            <a:r>
              <a:rPr lang="en-GB" b="0" dirty="0"/>
              <a:t>and the </a:t>
            </a:r>
            <a:r>
              <a:rPr lang="en-GB" b="1" dirty="0" err="1"/>
              <a:t>telenka</a:t>
            </a:r>
            <a:r>
              <a:rPr lang="en-GB" b="0" dirty="0"/>
              <a:t>, feature heavily in the song. </a:t>
            </a:r>
            <a:r>
              <a:rPr lang="en-GB" dirty="0">
                <a:hlinkClick r:id="rId3"/>
              </a:rPr>
              <a:t>https://www.yout-ube.com/watch?v=F1fl60ypdLs</a:t>
            </a:r>
            <a:endParaRPr lang="en-GB" b="0" dirty="0"/>
          </a:p>
        </p:txBody>
      </p:sp>
      <p:sp>
        <p:nvSpPr>
          <p:cNvPr id="4" name="Slide Number Placeholder 3"/>
          <p:cNvSpPr>
            <a:spLocks noGrp="1"/>
          </p:cNvSpPr>
          <p:nvPr>
            <p:ph type="sldNum" sz="quarter" idx="5"/>
          </p:nvPr>
        </p:nvSpPr>
        <p:spPr/>
        <p:txBody>
          <a:bodyPr/>
          <a:lstStyle/>
          <a:p>
            <a:fld id="{D787AC7F-DFB8-4087-972D-47C6C58A3963}" type="slidenum">
              <a:rPr lang="en-GB" smtClean="0"/>
              <a:t>7</a:t>
            </a:fld>
            <a:endParaRPr lang="en-GB"/>
          </a:p>
        </p:txBody>
      </p:sp>
    </p:spTree>
    <p:extLst>
      <p:ext uri="{BB962C8B-B14F-4D97-AF65-F5344CB8AC3E}">
        <p14:creationId xmlns:p14="http://schemas.microsoft.com/office/powerpoint/2010/main" val="139761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D1358-3605-434A-89ED-F6EEA3467A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BA42E01-9747-44B7-8CB0-17423ABED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0A56B74-61AB-4D83-B54B-4890E7F3C626}"/>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63C9B32B-E3EF-495A-B408-7292538204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45B0088-1952-4C95-A5E7-101BA83B51B7}"/>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28090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8397A-A9EB-475B-9A43-2BF1A33408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82250E0-3FA2-437C-A2A3-FCF335D1D3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22640B-481A-4660-8B31-D2F11DBCF9CE}"/>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02863FC0-A790-4912-BB62-70025B6F7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11EA677-13FC-47C6-800D-DA4CEA592E5A}"/>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412783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3BC531C-59D9-4D5B-9506-4CFF4550D8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0887269-E2DD-4436-9354-20F7BAD563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CD2E389-B4EE-4EFC-A128-9BD39665741E}"/>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AA7713AC-1D00-4F3E-9CA7-1D3E9BBB4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1DED1E-7BAF-4D57-A15E-4A17743E3853}"/>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424019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B005A-53C7-453A-BE6E-44BDEA64A4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D56606F-0A0E-49E5-B9BC-5C2A4E2AC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46B057E-78FC-4B14-9BA6-62CE563F3F58}"/>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7F99D7DC-FB98-4D06-827E-7B823B257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82349E-91C6-4429-AC8C-B781F541D394}"/>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07845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88DC6-5AD3-40FA-8550-DE97E8C28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E1C60BC-FE4F-481A-8650-D748A583B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98A604-CA6F-4250-96C5-0915A2290DBC}"/>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3C867D73-D982-4F3C-8B97-7DF861F07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635AB35-F8B7-491A-B317-89ECCEEC9969}"/>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63777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9FBB3-3CC2-4B76-8C2C-C8E5B95EA7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79BEA0F-5F9A-4F34-999D-DC73A18DC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707DE7F-F8E3-4B98-884A-174D1C89C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A4525BD-FE2A-4A19-8914-B39823706630}"/>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6" name="Footer Placeholder 5">
            <a:extLst>
              <a:ext uri="{FF2B5EF4-FFF2-40B4-BE49-F238E27FC236}">
                <a16:creationId xmlns:a16="http://schemas.microsoft.com/office/drawing/2014/main" xmlns="" id="{AD8967C9-CBD7-46E1-9442-266DBD288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70F095F-0CAA-4C26-A211-02915D5ED289}"/>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284670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3C30A-A3C8-405A-818F-745D48C678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97EEDE9-FE3C-4012-8698-CA41ABBC6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5204E60-CB17-4E5A-9F17-09F7EB2951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E1F3029-4F40-4362-904E-10D6D021C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84205A-6803-4A3D-9AAE-302E270D6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25CF5ED-4FCA-4172-8D75-70EF45D4096A}"/>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8" name="Footer Placeholder 7">
            <a:extLst>
              <a:ext uri="{FF2B5EF4-FFF2-40B4-BE49-F238E27FC236}">
                <a16:creationId xmlns:a16="http://schemas.microsoft.com/office/drawing/2014/main" xmlns="" id="{62622302-5566-4A18-B78B-7D08C5681E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01AA7AB7-A44D-4963-89E1-D88DAD7697AF}"/>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67069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1CA03-2491-4480-BD65-6076D27552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8386A3A-75F8-4B2E-BB79-DA50E5C24591}"/>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4" name="Footer Placeholder 3">
            <a:extLst>
              <a:ext uri="{FF2B5EF4-FFF2-40B4-BE49-F238E27FC236}">
                <a16:creationId xmlns:a16="http://schemas.microsoft.com/office/drawing/2014/main" xmlns="" id="{D1924107-D6CD-4F0F-96E7-953701990E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AAA97DC-4164-4564-9DD4-A34458B7610E}"/>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81042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0A15D2E-59B6-489B-881C-A53B69F9C203}"/>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3" name="Footer Placeholder 2">
            <a:extLst>
              <a:ext uri="{FF2B5EF4-FFF2-40B4-BE49-F238E27FC236}">
                <a16:creationId xmlns:a16="http://schemas.microsoft.com/office/drawing/2014/main" xmlns="" id="{3D141427-5563-4DAD-AD92-B0BE7543E7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22D65A8-CFDE-4EFD-AD40-A2D36C327536}"/>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233408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AA535-8F18-44A8-8C97-96D22B29F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ADAFDDE-8C8F-4C4A-B4B2-175423F83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51F70FC-C762-4B89-9F4E-FE435E64F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DE7B0E-C2BC-4FAB-BECE-0C4658C95076}"/>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6" name="Footer Placeholder 5">
            <a:extLst>
              <a:ext uri="{FF2B5EF4-FFF2-40B4-BE49-F238E27FC236}">
                <a16:creationId xmlns:a16="http://schemas.microsoft.com/office/drawing/2014/main" xmlns="" id="{5986F58E-8638-4344-8689-11FF1443A5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718CBD0-A38C-44FA-8572-7C8316057DF7}"/>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60290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AB0B1-4F9B-417A-939C-E1ABB93FC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3B4E4E2-D20F-4AF8-9AD0-972F186D6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D969642-8E6E-4E27-B66A-F8A6E667E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BD6418-FA86-40E3-B082-5EEB83193BB5}"/>
              </a:ext>
            </a:extLst>
          </p:cNvPr>
          <p:cNvSpPr>
            <a:spLocks noGrp="1"/>
          </p:cNvSpPr>
          <p:nvPr>
            <p:ph type="dt" sz="half" idx="10"/>
          </p:nvPr>
        </p:nvSpPr>
        <p:spPr/>
        <p:txBody>
          <a:bodyPr/>
          <a:lstStyle/>
          <a:p>
            <a:fld id="{F5ACF8BC-DEC8-40D9-947D-4F1091CF9058}" type="datetimeFigureOut">
              <a:rPr lang="en-GB" smtClean="0"/>
              <a:t>08/07/2023</a:t>
            </a:fld>
            <a:endParaRPr lang="en-GB"/>
          </a:p>
        </p:txBody>
      </p:sp>
      <p:sp>
        <p:nvSpPr>
          <p:cNvPr id="6" name="Footer Placeholder 5">
            <a:extLst>
              <a:ext uri="{FF2B5EF4-FFF2-40B4-BE49-F238E27FC236}">
                <a16:creationId xmlns:a16="http://schemas.microsoft.com/office/drawing/2014/main" xmlns="" id="{E75A612A-6877-4ED9-A652-F9AB35E405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FB84775-863B-47B1-82D9-9E40A836C668}"/>
              </a:ext>
            </a:extLst>
          </p:cNvPr>
          <p:cNvSpPr>
            <a:spLocks noGrp="1"/>
          </p:cNvSpPr>
          <p:nvPr>
            <p:ph type="sldNum" sz="quarter" idx="12"/>
          </p:nvPr>
        </p:nvSpPr>
        <p:spPr/>
        <p:txBody>
          <a:bodyPr/>
          <a:lstStyle/>
          <a:p>
            <a:fld id="{6411591C-40A2-41C4-82CD-A5753F3432BF}" type="slidenum">
              <a:rPr lang="en-GB" smtClean="0"/>
              <a:t>‹#›</a:t>
            </a:fld>
            <a:endParaRPr lang="en-GB"/>
          </a:p>
        </p:txBody>
      </p:sp>
    </p:spTree>
    <p:extLst>
      <p:ext uri="{BB962C8B-B14F-4D97-AF65-F5344CB8AC3E}">
        <p14:creationId xmlns:p14="http://schemas.microsoft.com/office/powerpoint/2010/main" val="372674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reeimageslive.co.uk/free_stock_image/compactdisc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xmlns=""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448CA8-60D1-4C59-AD34-E16CB4285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5AC7AB7-CA34-4A3E-96F9-CEE66BC0B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9D7195-3D02-47C4-AD24-A52BAF8AA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CF8BC-DEC8-40D9-947D-4F1091CF9058}" type="datetimeFigureOut">
              <a:rPr lang="en-GB" smtClean="0"/>
              <a:t>08/07/2023</a:t>
            </a:fld>
            <a:endParaRPr lang="en-GB"/>
          </a:p>
        </p:txBody>
      </p:sp>
      <p:sp>
        <p:nvSpPr>
          <p:cNvPr id="5" name="Footer Placeholder 4">
            <a:extLst>
              <a:ext uri="{FF2B5EF4-FFF2-40B4-BE49-F238E27FC236}">
                <a16:creationId xmlns:a16="http://schemas.microsoft.com/office/drawing/2014/main" xmlns="" id="{F84C228F-682C-43D7-B599-2CA667D7C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15E11B8-C75C-4F75-9932-BB7FD0BF2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1591C-40A2-41C4-82CD-A5753F3432BF}" type="slidenum">
              <a:rPr lang="en-GB" smtClean="0"/>
              <a:t>‹#›</a:t>
            </a:fld>
            <a:endParaRPr lang="en-GB"/>
          </a:p>
        </p:txBody>
      </p:sp>
    </p:spTree>
    <p:extLst>
      <p:ext uri="{BB962C8B-B14F-4D97-AF65-F5344CB8AC3E}">
        <p14:creationId xmlns:p14="http://schemas.microsoft.com/office/powerpoint/2010/main" val="322507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open.spotify.com/track/09kE6H3sCYrt7jfXqU5zsq?si=6b2c30602fb3495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muaEpHexmw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potify.com/track/3Dy4REq8O09IlgiwuHQ3sk?si=24ad38a7db3d433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k2IEcpmvG3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potify.com/track/0WdBh2BQOq9U7PMk6sWzMz?si=931fc8cd609f4f4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NnoikRec67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potify.com/track/0fvafkeEoF6Y9gGLK3Wnu3?si=99056a8828ee4ef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SaolVEJEjV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potify.com/track/2vHzOWRKYPLu8umRPIFuOq?si=1672c2f05c614e6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F1fl60ypd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59994-1420-4B08-95CB-547B95BDF417}"/>
              </a:ext>
            </a:extLst>
          </p:cNvPr>
          <p:cNvSpPr>
            <a:spLocks noGrp="1"/>
          </p:cNvSpPr>
          <p:nvPr>
            <p:ph type="ctrTitle"/>
          </p:nvPr>
        </p:nvSpPr>
        <p:spPr>
          <a:solidFill>
            <a:schemeClr val="accent2">
              <a:lumMod val="20000"/>
              <a:lumOff val="80000"/>
            </a:schemeClr>
          </a:solidFill>
        </p:spPr>
        <p:txBody>
          <a:bodyPr>
            <a:normAutofit/>
          </a:bodyPr>
          <a:lstStyle/>
          <a:p>
            <a:r>
              <a:rPr lang="en-US" sz="8000"/>
              <a:t>Music that…</a:t>
            </a:r>
            <a:endParaRPr lang="en-GB" sz="8000"/>
          </a:p>
        </p:txBody>
      </p:sp>
      <p:sp>
        <p:nvSpPr>
          <p:cNvPr id="3" name="Subtitle 2">
            <a:extLst>
              <a:ext uri="{FF2B5EF4-FFF2-40B4-BE49-F238E27FC236}">
                <a16:creationId xmlns:a16="http://schemas.microsoft.com/office/drawing/2014/main" xmlns="" id="{1B5E381A-8C57-4710-9C4E-838235E51E89}"/>
              </a:ext>
            </a:extLst>
          </p:cNvPr>
          <p:cNvSpPr>
            <a:spLocks noGrp="1"/>
          </p:cNvSpPr>
          <p:nvPr>
            <p:ph type="subTitle" idx="1"/>
          </p:nvPr>
        </p:nvSpPr>
        <p:spPr>
          <a:xfrm>
            <a:off x="1524000" y="3693478"/>
            <a:ext cx="9144000" cy="1655762"/>
          </a:xfrm>
          <a:solidFill>
            <a:schemeClr val="accent2">
              <a:lumMod val="20000"/>
              <a:lumOff val="80000"/>
            </a:schemeClr>
          </a:solidFill>
        </p:spPr>
        <p:txBody>
          <a:bodyPr>
            <a:normAutofit/>
          </a:bodyPr>
          <a:lstStyle/>
          <a:p>
            <a:r>
              <a:rPr lang="en-US" sz="5400" dirty="0"/>
              <a:t>…won the Eurovision Song Contest</a:t>
            </a:r>
            <a:r>
              <a:rPr lang="en-US" sz="6000" dirty="0"/>
              <a:t>.</a:t>
            </a:r>
            <a:endParaRPr lang="en-GB" sz="6000" dirty="0"/>
          </a:p>
        </p:txBody>
      </p:sp>
      <p:pic>
        <p:nvPicPr>
          <p:cNvPr id="5" name="Picture 4">
            <a:extLst>
              <a:ext uri="{FF2B5EF4-FFF2-40B4-BE49-F238E27FC236}">
                <a16:creationId xmlns:a16="http://schemas.microsoft.com/office/drawing/2014/main" xmlns="" id="{FF4F0254-705B-DD6D-A50C-1FEA822548AA}"/>
              </a:ext>
            </a:extLst>
          </p:cNvPr>
          <p:cNvPicPr>
            <a:picLocks noChangeAspect="1"/>
          </p:cNvPicPr>
          <p:nvPr/>
        </p:nvPicPr>
        <p:blipFill>
          <a:blip r:embed="rId3"/>
          <a:stretch>
            <a:fillRect/>
          </a:stretch>
        </p:blipFill>
        <p:spPr>
          <a:xfrm>
            <a:off x="238126" y="59500"/>
            <a:ext cx="3225490" cy="2145082"/>
          </a:xfrm>
          <a:prstGeom prst="rect">
            <a:avLst/>
          </a:prstGeom>
        </p:spPr>
      </p:pic>
      <p:pic>
        <p:nvPicPr>
          <p:cNvPr id="6" name="Picture 5">
            <a:extLst>
              <a:ext uri="{FF2B5EF4-FFF2-40B4-BE49-F238E27FC236}">
                <a16:creationId xmlns:a16="http://schemas.microsoft.com/office/drawing/2014/main" xmlns="" id="{7EB5C5DF-DF09-9DDD-B81F-1CF34ED3235D}"/>
              </a:ext>
            </a:extLst>
          </p:cNvPr>
          <p:cNvPicPr>
            <a:picLocks noChangeAspect="1"/>
          </p:cNvPicPr>
          <p:nvPr/>
        </p:nvPicPr>
        <p:blipFill>
          <a:blip r:embed="rId4"/>
          <a:stretch>
            <a:fillRect/>
          </a:stretch>
        </p:blipFill>
        <p:spPr>
          <a:xfrm>
            <a:off x="8681907" y="4661217"/>
            <a:ext cx="3067507" cy="2041286"/>
          </a:xfrm>
          <a:prstGeom prst="rect">
            <a:avLst/>
          </a:prstGeom>
        </p:spPr>
      </p:pic>
    </p:spTree>
    <p:extLst>
      <p:ext uri="{BB962C8B-B14F-4D97-AF65-F5344CB8AC3E}">
        <p14:creationId xmlns:p14="http://schemas.microsoft.com/office/powerpoint/2010/main" val="415440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AB2851D-0BC4-33FA-FFB7-C231E3E26F4B}"/>
              </a:ext>
            </a:extLst>
          </p:cNvPr>
          <p:cNvSpPr/>
          <p:nvPr/>
        </p:nvSpPr>
        <p:spPr>
          <a:xfrm>
            <a:off x="203200" y="1727200"/>
            <a:ext cx="11506200" cy="478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9B4EC1EC-D0DF-C1AB-0FDA-F57433FB0A09}"/>
              </a:ext>
            </a:extLst>
          </p:cNvPr>
          <p:cNvSpPr txBox="1">
            <a:spLocks/>
          </p:cNvSpPr>
          <p:nvPr/>
        </p:nvSpPr>
        <p:spPr>
          <a:xfrm>
            <a:off x="203200" y="119063"/>
            <a:ext cx="9144000" cy="1290637"/>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ambria Math" panose="02040503050406030204" pitchFamily="18" charset="0"/>
                <a:ea typeface="Cambria Math" panose="02040503050406030204" pitchFamily="18" charset="0"/>
              </a:rPr>
              <a:t>Word of the week…</a:t>
            </a:r>
            <a:endParaRPr lang="en-GB" dirty="0">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xmlns="" id="{C0780073-8FF5-DE95-8EFF-366B9CD6B970}"/>
              </a:ext>
            </a:extLst>
          </p:cNvPr>
          <p:cNvSpPr txBox="1"/>
          <p:nvPr/>
        </p:nvSpPr>
        <p:spPr>
          <a:xfrm>
            <a:off x="338203" y="1841326"/>
            <a:ext cx="11060482" cy="2308324"/>
          </a:xfrm>
          <a:prstGeom prst="rect">
            <a:avLst/>
          </a:prstGeom>
          <a:noFill/>
        </p:spPr>
        <p:txBody>
          <a:bodyPr wrap="square" rtlCol="0">
            <a:spAutoFit/>
          </a:bodyPr>
          <a:lstStyle/>
          <a:p>
            <a:r>
              <a:rPr lang="en-GB" sz="4000" dirty="0">
                <a:latin typeface="Cambria" panose="02040503050406030204" pitchFamily="18" charset="0"/>
                <a:ea typeface="Cambria" panose="02040503050406030204" pitchFamily="18" charset="0"/>
              </a:rPr>
              <a:t>collaboration</a:t>
            </a:r>
          </a:p>
          <a:p>
            <a:endParaRPr lang="en-GB" sz="40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In musical terms, a collaboration is where a group of musicians come together to create a piece or performance.</a:t>
            </a:r>
          </a:p>
        </p:txBody>
      </p:sp>
    </p:spTree>
    <p:extLst>
      <p:ext uri="{BB962C8B-B14F-4D97-AF65-F5344CB8AC3E}">
        <p14:creationId xmlns:p14="http://schemas.microsoft.com/office/powerpoint/2010/main" val="241717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Monday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a:bodyPr>
          <a:lstStyle/>
          <a:p>
            <a:pPr marL="0" indent="0" algn="ctr">
              <a:buNone/>
            </a:pPr>
            <a:r>
              <a:rPr lang="en-US" sz="4000" dirty="0"/>
              <a:t>‘</a:t>
            </a:r>
            <a:r>
              <a:rPr lang="en-GB" sz="4000" dirty="0"/>
              <a:t>Refrain</a:t>
            </a:r>
            <a:r>
              <a:rPr lang="en-US" sz="4000" dirty="0"/>
              <a:t>’</a:t>
            </a:r>
          </a:p>
          <a:p>
            <a:pPr marL="0" indent="0" algn="ctr">
              <a:buNone/>
            </a:pPr>
            <a:r>
              <a:rPr lang="en-US" sz="4000" dirty="0"/>
              <a:t>by</a:t>
            </a:r>
          </a:p>
          <a:p>
            <a:pPr marL="0" indent="0" algn="ctr">
              <a:buNone/>
            </a:pPr>
            <a:r>
              <a:rPr lang="en-GB" sz="4000" dirty="0">
                <a:solidFill>
                  <a:srgbClr val="000000"/>
                </a:solidFill>
              </a:rPr>
              <a:t>Lys </a:t>
            </a:r>
            <a:r>
              <a:rPr lang="en-GB" sz="4000" dirty="0" err="1">
                <a:solidFill>
                  <a:srgbClr val="000000"/>
                </a:solidFill>
              </a:rPr>
              <a:t>Assia</a:t>
            </a:r>
            <a:endParaRPr lang="en-US" sz="4000" dirty="0"/>
          </a:p>
        </p:txBody>
      </p:sp>
      <p:pic>
        <p:nvPicPr>
          <p:cNvPr id="5" name="Picture 4">
            <a:hlinkClick r:id="rId4"/>
            <a:extLst>
              <a:ext uri="{FF2B5EF4-FFF2-40B4-BE49-F238E27FC236}">
                <a16:creationId xmlns:a16="http://schemas.microsoft.com/office/drawing/2014/main" xmlns="" id="{7E5B67D4-30E7-C854-F110-C2A4B111D563}"/>
              </a:ext>
            </a:extLst>
          </p:cNvPr>
          <p:cNvPicPr>
            <a:picLocks noChangeAspect="1"/>
          </p:cNvPicPr>
          <p:nvPr/>
        </p:nvPicPr>
        <p:blipFill>
          <a:blip r:embed="rId5"/>
          <a:stretch>
            <a:fillRect/>
          </a:stretch>
        </p:blipFill>
        <p:spPr>
          <a:xfrm>
            <a:off x="7994019" y="3745150"/>
            <a:ext cx="3818025" cy="2859833"/>
          </a:xfrm>
          <a:prstGeom prst="rect">
            <a:avLst/>
          </a:prstGeom>
        </p:spPr>
      </p:pic>
    </p:spTree>
    <p:extLst>
      <p:ext uri="{BB962C8B-B14F-4D97-AF65-F5344CB8AC3E}">
        <p14:creationId xmlns:p14="http://schemas.microsoft.com/office/powerpoint/2010/main" val="310957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Tuesday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xfrm>
            <a:off x="838200" y="1812925"/>
            <a:ext cx="10515600" cy="4351338"/>
          </a:xfrm>
          <a:solidFill>
            <a:schemeClr val="accent2">
              <a:lumMod val="20000"/>
              <a:lumOff val="80000"/>
            </a:schemeClr>
          </a:solidFill>
        </p:spPr>
        <p:txBody>
          <a:bodyPr>
            <a:normAutofit/>
          </a:bodyPr>
          <a:lstStyle/>
          <a:p>
            <a:pPr marL="0" indent="0" algn="ctr">
              <a:buNone/>
            </a:pPr>
            <a:r>
              <a:rPr lang="en-US" sz="4000" dirty="0"/>
              <a:t>‘Waterloo’</a:t>
            </a:r>
          </a:p>
          <a:p>
            <a:pPr marL="0" indent="0" algn="ctr">
              <a:buNone/>
            </a:pPr>
            <a:r>
              <a:rPr lang="en-US" sz="4000" dirty="0"/>
              <a:t>by</a:t>
            </a:r>
          </a:p>
          <a:p>
            <a:pPr marL="0" indent="0" algn="ctr">
              <a:buNone/>
            </a:pPr>
            <a:r>
              <a:rPr lang="en-US" sz="4000" dirty="0"/>
              <a:t>Abba</a:t>
            </a:r>
            <a:endParaRPr lang="en-GB" sz="4000" dirty="0"/>
          </a:p>
        </p:txBody>
      </p:sp>
      <p:pic>
        <p:nvPicPr>
          <p:cNvPr id="4" name="Picture 3">
            <a:hlinkClick r:id="rId4"/>
            <a:extLst>
              <a:ext uri="{FF2B5EF4-FFF2-40B4-BE49-F238E27FC236}">
                <a16:creationId xmlns:a16="http://schemas.microsoft.com/office/drawing/2014/main" xmlns="" id="{5DC77385-D24D-3DAC-2048-0D5705EA7FAB}"/>
              </a:ext>
            </a:extLst>
          </p:cNvPr>
          <p:cNvPicPr>
            <a:picLocks noChangeAspect="1"/>
          </p:cNvPicPr>
          <p:nvPr/>
        </p:nvPicPr>
        <p:blipFill>
          <a:blip r:embed="rId5"/>
          <a:stretch>
            <a:fillRect/>
          </a:stretch>
        </p:blipFill>
        <p:spPr>
          <a:xfrm>
            <a:off x="8644459" y="3150294"/>
            <a:ext cx="3247961" cy="3247961"/>
          </a:xfrm>
          <a:prstGeom prst="rect">
            <a:avLst/>
          </a:prstGeom>
        </p:spPr>
      </p:pic>
    </p:spTree>
    <p:extLst>
      <p:ext uri="{BB962C8B-B14F-4D97-AF65-F5344CB8AC3E}">
        <p14:creationId xmlns:p14="http://schemas.microsoft.com/office/powerpoint/2010/main" val="342872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Wednesday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a:bodyPr>
          <a:lstStyle/>
          <a:p>
            <a:pPr marL="0" indent="0" algn="ctr">
              <a:buNone/>
            </a:pPr>
            <a:r>
              <a:rPr lang="en-GB" sz="4000" dirty="0"/>
              <a:t>‘Love Shine a Light’</a:t>
            </a:r>
          </a:p>
          <a:p>
            <a:pPr marL="0" indent="0" algn="ctr">
              <a:buNone/>
            </a:pPr>
            <a:r>
              <a:rPr lang="en-GB" sz="4000" dirty="0"/>
              <a:t>By</a:t>
            </a:r>
          </a:p>
          <a:p>
            <a:pPr marL="0" indent="0" algn="ctr">
              <a:buNone/>
            </a:pPr>
            <a:r>
              <a:rPr lang="en-GB" sz="4000" dirty="0"/>
              <a:t>Katrina &amp; The Waves</a:t>
            </a:r>
          </a:p>
          <a:p>
            <a:pPr marL="0" indent="0" algn="ctr">
              <a:buNone/>
            </a:pPr>
            <a:endParaRPr lang="en-GB" sz="4000" dirty="0"/>
          </a:p>
        </p:txBody>
      </p:sp>
      <p:pic>
        <p:nvPicPr>
          <p:cNvPr id="5" name="Picture 4">
            <a:hlinkClick r:id="rId4"/>
            <a:extLst>
              <a:ext uri="{FF2B5EF4-FFF2-40B4-BE49-F238E27FC236}">
                <a16:creationId xmlns:a16="http://schemas.microsoft.com/office/drawing/2014/main" xmlns="" id="{DEB0A8F4-1E7C-A141-78A2-970C3A32DEC7}"/>
              </a:ext>
            </a:extLst>
          </p:cNvPr>
          <p:cNvPicPr>
            <a:picLocks noChangeAspect="1"/>
          </p:cNvPicPr>
          <p:nvPr/>
        </p:nvPicPr>
        <p:blipFill>
          <a:blip r:embed="rId5"/>
          <a:stretch>
            <a:fillRect/>
          </a:stretch>
        </p:blipFill>
        <p:spPr>
          <a:xfrm>
            <a:off x="7599384" y="3921521"/>
            <a:ext cx="4388024" cy="2734790"/>
          </a:xfrm>
          <a:prstGeom prst="rect">
            <a:avLst/>
          </a:prstGeom>
        </p:spPr>
      </p:pic>
    </p:spTree>
    <p:extLst>
      <p:ext uri="{BB962C8B-B14F-4D97-AF65-F5344CB8AC3E}">
        <p14:creationId xmlns:p14="http://schemas.microsoft.com/office/powerpoint/2010/main" val="139231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solidFill>
            <a:schemeClr val="accent2">
              <a:lumMod val="20000"/>
              <a:lumOff val="80000"/>
            </a:schemeClr>
          </a:solidFill>
        </p:spPr>
        <p:txBody>
          <a:bodyPr/>
          <a:lstStyle/>
          <a:p>
            <a:pPr algn="ctr"/>
            <a:r>
              <a:rPr lang="en-US" dirty="0">
                <a:hlinkClick r:id="rId3"/>
              </a:rPr>
              <a:t>Thursday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xfrm>
            <a:off x="838200" y="2057399"/>
            <a:ext cx="10515600" cy="4119563"/>
          </a:xfrm>
          <a:solidFill>
            <a:schemeClr val="accent2">
              <a:lumMod val="20000"/>
              <a:lumOff val="80000"/>
            </a:schemeClr>
          </a:solidFill>
        </p:spPr>
        <p:txBody>
          <a:bodyPr>
            <a:normAutofit/>
          </a:bodyPr>
          <a:lstStyle/>
          <a:p>
            <a:pPr marL="0" indent="0" algn="ctr">
              <a:buNone/>
            </a:pPr>
            <a:r>
              <a:rPr lang="en-GB" sz="4000" dirty="0"/>
              <a:t>‘Rise Like a Phoenix’</a:t>
            </a:r>
          </a:p>
          <a:p>
            <a:pPr marL="0" indent="0" algn="ctr">
              <a:buNone/>
            </a:pPr>
            <a:r>
              <a:rPr lang="en-GB" sz="4000" dirty="0"/>
              <a:t>By</a:t>
            </a:r>
          </a:p>
          <a:p>
            <a:pPr marL="0" indent="0" algn="ctr">
              <a:buNone/>
            </a:pPr>
            <a:r>
              <a:rPr lang="en-GB" sz="4000" dirty="0"/>
              <a:t>Conchita Wurst</a:t>
            </a:r>
          </a:p>
        </p:txBody>
      </p:sp>
      <p:pic>
        <p:nvPicPr>
          <p:cNvPr id="5" name="Picture 4">
            <a:hlinkClick r:id="rId4"/>
            <a:extLst>
              <a:ext uri="{FF2B5EF4-FFF2-40B4-BE49-F238E27FC236}">
                <a16:creationId xmlns:a16="http://schemas.microsoft.com/office/drawing/2014/main" xmlns="" id="{946A83BB-BEE3-F1E5-3214-302D014AC283}"/>
              </a:ext>
            </a:extLst>
          </p:cNvPr>
          <p:cNvPicPr>
            <a:picLocks noChangeAspect="1"/>
          </p:cNvPicPr>
          <p:nvPr/>
        </p:nvPicPr>
        <p:blipFill>
          <a:blip r:embed="rId5"/>
          <a:stretch>
            <a:fillRect/>
          </a:stretch>
        </p:blipFill>
        <p:spPr>
          <a:xfrm>
            <a:off x="8635455" y="3225735"/>
            <a:ext cx="3110885" cy="3267140"/>
          </a:xfrm>
          <a:prstGeom prst="rect">
            <a:avLst/>
          </a:prstGeom>
        </p:spPr>
      </p:pic>
    </p:spTree>
    <p:extLst>
      <p:ext uri="{BB962C8B-B14F-4D97-AF65-F5344CB8AC3E}">
        <p14:creationId xmlns:p14="http://schemas.microsoft.com/office/powerpoint/2010/main" val="109386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D5A76-4328-41C2-8A6C-F5F2555B71EE}"/>
              </a:ext>
            </a:extLst>
          </p:cNvPr>
          <p:cNvSpPr>
            <a:spLocks noGrp="1"/>
          </p:cNvSpPr>
          <p:nvPr>
            <p:ph type="title"/>
          </p:nvPr>
        </p:nvSpPr>
        <p:spPr>
          <a:xfrm>
            <a:off x="838200" y="273685"/>
            <a:ext cx="10515600" cy="1325563"/>
          </a:xfrm>
          <a:solidFill>
            <a:schemeClr val="accent2">
              <a:lumMod val="20000"/>
              <a:lumOff val="80000"/>
            </a:schemeClr>
          </a:solidFill>
        </p:spPr>
        <p:txBody>
          <a:bodyPr/>
          <a:lstStyle/>
          <a:p>
            <a:pPr algn="ctr"/>
            <a:r>
              <a:rPr lang="en-US" dirty="0">
                <a:hlinkClick r:id="rId3"/>
              </a:rPr>
              <a:t>Friday</a:t>
            </a:r>
            <a:endParaRPr lang="en-GB" dirty="0"/>
          </a:p>
        </p:txBody>
      </p:sp>
      <p:sp>
        <p:nvSpPr>
          <p:cNvPr id="3" name="Content Placeholder 2">
            <a:extLst>
              <a:ext uri="{FF2B5EF4-FFF2-40B4-BE49-F238E27FC236}">
                <a16:creationId xmlns:a16="http://schemas.microsoft.com/office/drawing/2014/main" xmlns="" id="{063C19D5-3C55-49A5-91F4-4EA6F3980B59}"/>
              </a:ext>
            </a:extLst>
          </p:cNvPr>
          <p:cNvSpPr>
            <a:spLocks noGrp="1"/>
          </p:cNvSpPr>
          <p:nvPr>
            <p:ph idx="1"/>
          </p:nvPr>
        </p:nvSpPr>
        <p:spPr>
          <a:solidFill>
            <a:schemeClr val="accent2">
              <a:lumMod val="20000"/>
              <a:lumOff val="80000"/>
            </a:schemeClr>
          </a:solidFill>
        </p:spPr>
        <p:txBody>
          <a:bodyPr>
            <a:normAutofit/>
          </a:bodyPr>
          <a:lstStyle/>
          <a:p>
            <a:pPr marL="0" indent="0" algn="ctr">
              <a:buNone/>
            </a:pPr>
            <a:r>
              <a:rPr lang="en-GB" sz="4000" dirty="0"/>
              <a:t>‘Stefania</a:t>
            </a:r>
            <a:r>
              <a:rPr lang="en-GB" sz="4000" b="0" i="0" dirty="0">
                <a:solidFill>
                  <a:srgbClr val="202124"/>
                </a:solidFill>
                <a:effectLst/>
                <a:latin typeface="Google Sans"/>
              </a:rPr>
              <a:t>’</a:t>
            </a:r>
          </a:p>
          <a:p>
            <a:pPr marL="0" indent="0" algn="ctr">
              <a:buNone/>
            </a:pPr>
            <a:r>
              <a:rPr lang="en-GB" sz="4000" dirty="0">
                <a:solidFill>
                  <a:srgbClr val="202124"/>
                </a:solidFill>
                <a:latin typeface="Google Sans"/>
              </a:rPr>
              <a:t>By</a:t>
            </a:r>
          </a:p>
          <a:p>
            <a:pPr marL="0" indent="0" algn="ctr">
              <a:buNone/>
            </a:pPr>
            <a:r>
              <a:rPr lang="en-GB" sz="4000" dirty="0" err="1">
                <a:solidFill>
                  <a:srgbClr val="202124"/>
                </a:solidFill>
                <a:latin typeface="Google Sans"/>
              </a:rPr>
              <a:t>Kalush</a:t>
            </a:r>
            <a:r>
              <a:rPr lang="en-GB" sz="4000" dirty="0">
                <a:solidFill>
                  <a:srgbClr val="202124"/>
                </a:solidFill>
                <a:latin typeface="Google Sans"/>
              </a:rPr>
              <a:t> Orchestra</a:t>
            </a:r>
          </a:p>
        </p:txBody>
      </p:sp>
      <p:pic>
        <p:nvPicPr>
          <p:cNvPr id="4" name="Picture 3">
            <a:hlinkClick r:id="rId4"/>
            <a:extLst>
              <a:ext uri="{FF2B5EF4-FFF2-40B4-BE49-F238E27FC236}">
                <a16:creationId xmlns:a16="http://schemas.microsoft.com/office/drawing/2014/main" xmlns="" id="{7AA8831E-2383-B23D-106B-22CC97AFC0CA}"/>
              </a:ext>
            </a:extLst>
          </p:cNvPr>
          <p:cNvPicPr>
            <a:picLocks noChangeAspect="1"/>
          </p:cNvPicPr>
          <p:nvPr/>
        </p:nvPicPr>
        <p:blipFill>
          <a:blip r:embed="rId5"/>
          <a:stretch>
            <a:fillRect/>
          </a:stretch>
        </p:blipFill>
        <p:spPr>
          <a:xfrm>
            <a:off x="7737170" y="4022155"/>
            <a:ext cx="4111036" cy="2562160"/>
          </a:xfrm>
          <a:prstGeom prst="rect">
            <a:avLst/>
          </a:prstGeom>
        </p:spPr>
      </p:pic>
      <p:pic>
        <p:nvPicPr>
          <p:cNvPr id="6" name="Picture 5">
            <a:extLst>
              <a:ext uri="{FF2B5EF4-FFF2-40B4-BE49-F238E27FC236}">
                <a16:creationId xmlns:a16="http://schemas.microsoft.com/office/drawing/2014/main" xmlns="" id="{7A7636FB-11F9-A155-44F7-C3F858965F57}"/>
              </a:ext>
            </a:extLst>
          </p:cNvPr>
          <p:cNvPicPr>
            <a:picLocks noChangeAspect="1"/>
          </p:cNvPicPr>
          <p:nvPr/>
        </p:nvPicPr>
        <p:blipFill>
          <a:blip r:embed="rId6"/>
          <a:stretch>
            <a:fillRect/>
          </a:stretch>
        </p:blipFill>
        <p:spPr>
          <a:xfrm>
            <a:off x="515980" y="273685"/>
            <a:ext cx="2466975" cy="1847850"/>
          </a:xfrm>
          <a:prstGeom prst="rect">
            <a:avLst/>
          </a:prstGeom>
        </p:spPr>
      </p:pic>
    </p:spTree>
    <p:extLst>
      <p:ext uri="{BB962C8B-B14F-4D97-AF65-F5344CB8AC3E}">
        <p14:creationId xmlns:p14="http://schemas.microsoft.com/office/powerpoint/2010/main" val="1303683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9F65A1D6F454E838323764AFBA307" ma:contentTypeVersion="20" ma:contentTypeDescription="Create a new document." ma:contentTypeScope="" ma:versionID="e1981d829245212fce9b01579e73113f">
  <xsd:schema xmlns:xsd="http://www.w3.org/2001/XMLSchema" xmlns:xs="http://www.w3.org/2001/XMLSchema" xmlns:p="http://schemas.microsoft.com/office/2006/metadata/properties" xmlns:ns2="4e3d97cc-ae33-4aaa-a0c6-c5ff23050143" xmlns:ns3="835a2d09-3ba0-4be3-892a-e4d5f8455b9c" targetNamespace="http://schemas.microsoft.com/office/2006/metadata/properties" ma:root="true" ma:fieldsID="dba9d01e255a5bbd9ac08700654bd32c" ns2:_="" ns3:_="">
    <xsd:import namespace="4e3d97cc-ae33-4aaa-a0c6-c5ff23050143"/>
    <xsd:import namespace="835a2d09-3ba0-4be3-892a-e4d5f8455b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d97cc-ae33-4aaa-a0c6-c5ff23050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5782c4-d71b-4bf4-9257-60311a0e79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5a2d09-3ba0-4be3-892a-e4d5f8455b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d5023e5-44c2-4e56-9a06-4cd8b7714381}" ma:internalName="TaxCatchAll" ma:showField="CatchAllData" ma:web="835a2d09-3ba0-4be3-892a-e4d5f8455b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3d97cc-ae33-4aaa-a0c6-c5ff23050143">
      <Terms xmlns="http://schemas.microsoft.com/office/infopath/2007/PartnerControls"/>
    </lcf76f155ced4ddcb4097134ff3c332f>
    <TaxCatchAll xmlns="835a2d09-3ba0-4be3-892a-e4d5f8455b9c" xsi:nil="true"/>
  </documentManagement>
</p:properties>
</file>

<file path=customXml/itemProps1.xml><?xml version="1.0" encoding="utf-8"?>
<ds:datastoreItem xmlns:ds="http://schemas.openxmlformats.org/officeDocument/2006/customXml" ds:itemID="{6E39A54C-C914-49A1-BDB7-94B355FBAD14}">
  <ds:schemaRefs>
    <ds:schemaRef ds:uri="4e3d97cc-ae33-4aaa-a0c6-c5ff23050143"/>
    <ds:schemaRef ds:uri="835a2d09-3ba0-4be3-892a-e4d5f8455b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682BAD-6380-4B35-8B52-EB4045D7FCC2}">
  <ds:schemaRefs>
    <ds:schemaRef ds:uri="http://schemas.microsoft.com/sharepoint/v3/contenttype/forms"/>
  </ds:schemaRefs>
</ds:datastoreItem>
</file>

<file path=customXml/itemProps3.xml><?xml version="1.0" encoding="utf-8"?>
<ds:datastoreItem xmlns:ds="http://schemas.openxmlformats.org/officeDocument/2006/customXml" ds:itemID="{BDA78380-6969-42C5-87A3-4C8EBE45EA13}">
  <ds:schemaRefs>
    <ds:schemaRef ds:uri="http://purl.org/dc/terms/"/>
    <ds:schemaRef ds:uri="http://schemas.openxmlformats.org/package/2006/metadata/core-properties"/>
    <ds:schemaRef ds:uri="http://schemas.microsoft.com/office/2006/documentManagement/types"/>
    <ds:schemaRef ds:uri="4e3d97cc-ae33-4aaa-a0c6-c5ff23050143"/>
    <ds:schemaRef ds:uri="835a2d09-3ba0-4be3-892a-e4d5f8455b9c"/>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1201</TotalTime>
  <Words>575</Words>
  <Application>Microsoft Office PowerPoint</Application>
  <PresentationFormat>Widescreen</PresentationFormat>
  <Paragraphs>40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Cambria</vt:lpstr>
      <vt:lpstr>Cambria Math</vt:lpstr>
      <vt:lpstr>Google Sans</vt:lpstr>
      <vt:lpstr>Office Theme</vt:lpstr>
      <vt:lpstr>Music that…</vt:lpstr>
      <vt:lpstr>PowerPoint Presentation</vt:lpstr>
      <vt:lpstr>Monday</vt:lpstr>
      <vt:lpstr>Tuesday</vt:lpstr>
      <vt:lpstr>Wednesday</vt:lpstr>
      <vt:lpstr>Thursday</vt:lpstr>
      <vt:lpstr>Friday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that…</dc:title>
  <dc:creator>Elizabeth Street</dc:creator>
  <cp:lastModifiedBy>Teacher</cp:lastModifiedBy>
  <cp:revision>17</cp:revision>
  <dcterms:created xsi:type="dcterms:W3CDTF">2021-08-29T13:44:19Z</dcterms:created>
  <dcterms:modified xsi:type="dcterms:W3CDTF">2023-07-08T08:28:13Z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0x0101004A29F65A1D6F454E838323764AFBA307</vt:lpwstr>
  </property>
  <property fmtid="{D5CDD505-2E9C-101B-9397-08002B2CF9AE}" pid="3" name="MediaServiceImageTags">
    <vt:lpwstr/>
  </property>
</Properties>
</file>