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62" r:id="rId6"/>
    <p:sldId id="257" r:id="rId7"/>
    <p:sldId id="258" r:id="rId8"/>
    <p:sldId id="259" r:id="rId9"/>
    <p:sldId id="260" r:id="rId10"/>
    <p:sldId id="261"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0571" autoAdjust="0"/>
  </p:normalViewPr>
  <p:slideViewPr>
    <p:cSldViewPr snapToGrid="0">
      <p:cViewPr varScale="1">
        <p:scale>
          <a:sx n="70" d="100"/>
          <a:sy n="70" d="100"/>
        </p:scale>
        <p:origin x="7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Street" userId="5a6aaa50-c0a0-4abe-bfeb-ba1ea5c947e0" providerId="ADAL" clId="{1641D553-A091-457C-A46C-02BB8D3B2724}"/>
    <pc:docChg chg="custSel addSld delSld modSld">
      <pc:chgData name="Elizabeth Street" userId="5a6aaa50-c0a0-4abe-bfeb-ba1ea5c947e0" providerId="ADAL" clId="{1641D553-A091-457C-A46C-02BB8D3B2724}" dt="2023-06-07T15:15:08.152" v="279" actId="20577"/>
      <pc:docMkLst>
        <pc:docMk/>
      </pc:docMkLst>
      <pc:sldChg chg="addSp delSp modSp mod">
        <pc:chgData name="Elizabeth Street" userId="5a6aaa50-c0a0-4abe-bfeb-ba1ea5c947e0" providerId="ADAL" clId="{1641D553-A091-457C-A46C-02BB8D3B2724}" dt="2023-05-30T08:53:49.952" v="30" actId="14100"/>
        <pc:sldMkLst>
          <pc:docMk/>
          <pc:sldMk cId="4154407737" sldId="256"/>
        </pc:sldMkLst>
        <pc:spChg chg="mod">
          <ac:chgData name="Elizabeth Street" userId="5a6aaa50-c0a0-4abe-bfeb-ba1ea5c947e0" providerId="ADAL" clId="{1641D553-A091-457C-A46C-02BB8D3B2724}" dt="2023-05-30T08:52:16.638" v="20" actId="20577"/>
          <ac:spMkLst>
            <pc:docMk/>
            <pc:sldMk cId="4154407737" sldId="256"/>
            <ac:spMk id="3" creationId="{1B5E381A-8C57-4710-9C4E-838235E51E89}"/>
          </ac:spMkLst>
        </pc:spChg>
        <pc:picChg chg="del">
          <ac:chgData name="Elizabeth Street" userId="5a6aaa50-c0a0-4abe-bfeb-ba1ea5c947e0" providerId="ADAL" clId="{1641D553-A091-457C-A46C-02BB8D3B2724}" dt="2023-05-30T08:52:24.467" v="24" actId="478"/>
          <ac:picMkLst>
            <pc:docMk/>
            <pc:sldMk cId="4154407737" sldId="256"/>
            <ac:picMk id="4" creationId="{B4E80B91-A1B7-C622-5E13-C865F4E56C26}"/>
          </ac:picMkLst>
        </pc:picChg>
        <pc:picChg chg="del">
          <ac:chgData name="Elizabeth Street" userId="5a6aaa50-c0a0-4abe-bfeb-ba1ea5c947e0" providerId="ADAL" clId="{1641D553-A091-457C-A46C-02BB8D3B2724}" dt="2023-05-30T08:52:20.909" v="22" actId="478"/>
          <ac:picMkLst>
            <pc:docMk/>
            <pc:sldMk cId="4154407737" sldId="256"/>
            <ac:picMk id="9" creationId="{44970B1B-9354-678A-FF70-888B50EA72EF}"/>
          </ac:picMkLst>
        </pc:picChg>
        <pc:picChg chg="del">
          <ac:chgData name="Elizabeth Street" userId="5a6aaa50-c0a0-4abe-bfeb-ba1ea5c947e0" providerId="ADAL" clId="{1641D553-A091-457C-A46C-02BB8D3B2724}" dt="2023-05-30T08:52:22.634" v="23" actId="478"/>
          <ac:picMkLst>
            <pc:docMk/>
            <pc:sldMk cId="4154407737" sldId="256"/>
            <ac:picMk id="10" creationId="{31C472B2-1851-4953-83F5-BC203EEF3E96}"/>
          </ac:picMkLst>
        </pc:picChg>
        <pc:picChg chg="del">
          <ac:chgData name="Elizabeth Street" userId="5a6aaa50-c0a0-4abe-bfeb-ba1ea5c947e0" providerId="ADAL" clId="{1641D553-A091-457C-A46C-02BB8D3B2724}" dt="2023-05-30T08:52:19.223" v="21" actId="478"/>
          <ac:picMkLst>
            <pc:docMk/>
            <pc:sldMk cId="4154407737" sldId="256"/>
            <ac:picMk id="11" creationId="{596CAE70-2A45-18AC-778B-9B858176683F}"/>
          </ac:picMkLst>
        </pc:picChg>
        <pc:picChg chg="add mod">
          <ac:chgData name="Elizabeth Street" userId="5a6aaa50-c0a0-4abe-bfeb-ba1ea5c947e0" providerId="ADAL" clId="{1641D553-A091-457C-A46C-02BB8D3B2724}" dt="2023-05-30T08:53:13.687" v="27" actId="14100"/>
          <ac:picMkLst>
            <pc:docMk/>
            <pc:sldMk cId="4154407737" sldId="256"/>
            <ac:picMk id="12" creationId="{76E34A0D-0F24-D75E-A5FA-2F8CE783B964}"/>
          </ac:picMkLst>
        </pc:picChg>
        <pc:picChg chg="add mod">
          <ac:chgData name="Elizabeth Street" userId="5a6aaa50-c0a0-4abe-bfeb-ba1ea5c947e0" providerId="ADAL" clId="{1641D553-A091-457C-A46C-02BB8D3B2724}" dt="2023-05-30T08:53:49.952" v="30" actId="14100"/>
          <ac:picMkLst>
            <pc:docMk/>
            <pc:sldMk cId="4154407737" sldId="256"/>
            <ac:picMk id="13" creationId="{3BD5FD3E-7C2B-029E-2628-81E7A7E59439}"/>
          </ac:picMkLst>
        </pc:picChg>
      </pc:sldChg>
      <pc:sldChg chg="addSp delSp modSp mod">
        <pc:chgData name="Elizabeth Street" userId="5a6aaa50-c0a0-4abe-bfeb-ba1ea5c947e0" providerId="ADAL" clId="{1641D553-A091-457C-A46C-02BB8D3B2724}" dt="2023-05-30T08:56:37.306" v="66" actId="1076"/>
        <pc:sldMkLst>
          <pc:docMk/>
          <pc:sldMk cId="3109576981" sldId="257"/>
        </pc:sldMkLst>
        <pc:spChg chg="mod">
          <ac:chgData name="Elizabeth Street" userId="5a6aaa50-c0a0-4abe-bfeb-ba1ea5c947e0" providerId="ADAL" clId="{1641D553-A091-457C-A46C-02BB8D3B2724}" dt="2023-05-30T08:54:50.811" v="58" actId="20577"/>
          <ac:spMkLst>
            <pc:docMk/>
            <pc:sldMk cId="3109576981" sldId="257"/>
            <ac:spMk id="3" creationId="{063C19D5-3C55-49A5-91F4-4EA6F3980B59}"/>
          </ac:spMkLst>
        </pc:spChg>
        <pc:picChg chg="del">
          <ac:chgData name="Elizabeth Street" userId="5a6aaa50-c0a0-4abe-bfeb-ba1ea5c947e0" providerId="ADAL" clId="{1641D553-A091-457C-A46C-02BB8D3B2724}" dt="2023-05-30T08:54:53.771" v="59" actId="478"/>
          <ac:picMkLst>
            <pc:docMk/>
            <pc:sldMk cId="3109576981" sldId="257"/>
            <ac:picMk id="6" creationId="{6E51DB5E-982C-055F-41D7-FB6EA3990979}"/>
          </ac:picMkLst>
        </pc:picChg>
        <pc:picChg chg="add mod">
          <ac:chgData name="Elizabeth Street" userId="5a6aaa50-c0a0-4abe-bfeb-ba1ea5c947e0" providerId="ADAL" clId="{1641D553-A091-457C-A46C-02BB8D3B2724}" dt="2023-05-30T08:55:26.644" v="63" actId="1076"/>
          <ac:picMkLst>
            <pc:docMk/>
            <pc:sldMk cId="3109576981" sldId="257"/>
            <ac:picMk id="7" creationId="{0F9531BA-C487-1EC4-F58D-E5A1E65B126A}"/>
          </ac:picMkLst>
        </pc:picChg>
        <pc:picChg chg="add mod">
          <ac:chgData name="Elizabeth Street" userId="5a6aaa50-c0a0-4abe-bfeb-ba1ea5c947e0" providerId="ADAL" clId="{1641D553-A091-457C-A46C-02BB8D3B2724}" dt="2023-05-30T08:56:37.306" v="66" actId="1076"/>
          <ac:picMkLst>
            <pc:docMk/>
            <pc:sldMk cId="3109576981" sldId="257"/>
            <ac:picMk id="8" creationId="{40D07C16-DC6B-5249-2937-247A08B43BA5}"/>
          </ac:picMkLst>
        </pc:picChg>
      </pc:sldChg>
      <pc:sldChg chg="addSp delSp modSp mod">
        <pc:chgData name="Elizabeth Street" userId="5a6aaa50-c0a0-4abe-bfeb-ba1ea5c947e0" providerId="ADAL" clId="{1641D553-A091-457C-A46C-02BB8D3B2724}" dt="2023-05-30T09:01:27.775" v="90" actId="14100"/>
        <pc:sldMkLst>
          <pc:docMk/>
          <pc:sldMk cId="3428724951" sldId="258"/>
        </pc:sldMkLst>
        <pc:spChg chg="mod">
          <ac:chgData name="Elizabeth Street" userId="5a6aaa50-c0a0-4abe-bfeb-ba1ea5c947e0" providerId="ADAL" clId="{1641D553-A091-457C-A46C-02BB8D3B2724}" dt="2023-05-30T09:00:52.638" v="87" actId="20577"/>
          <ac:spMkLst>
            <pc:docMk/>
            <pc:sldMk cId="3428724951" sldId="258"/>
            <ac:spMk id="3" creationId="{063C19D5-3C55-49A5-91F4-4EA6F3980B59}"/>
          </ac:spMkLst>
        </pc:spChg>
        <pc:picChg chg="del">
          <ac:chgData name="Elizabeth Street" userId="5a6aaa50-c0a0-4abe-bfeb-ba1ea5c947e0" providerId="ADAL" clId="{1641D553-A091-457C-A46C-02BB8D3B2724}" dt="2023-05-30T08:56:43.868" v="67" actId="478"/>
          <ac:picMkLst>
            <pc:docMk/>
            <pc:sldMk cId="3428724951" sldId="258"/>
            <ac:picMk id="6" creationId="{D906DCD9-5BFF-1435-0484-78FE2C906345}"/>
          </ac:picMkLst>
        </pc:picChg>
        <pc:picChg chg="add mod">
          <ac:chgData name="Elizabeth Street" userId="5a6aaa50-c0a0-4abe-bfeb-ba1ea5c947e0" providerId="ADAL" clId="{1641D553-A091-457C-A46C-02BB8D3B2724}" dt="2023-05-30T09:01:27.775" v="90" actId="14100"/>
          <ac:picMkLst>
            <pc:docMk/>
            <pc:sldMk cId="3428724951" sldId="258"/>
            <ac:picMk id="7" creationId="{7E2CFDA9-182F-91A9-5516-F1D2ED3C6D18}"/>
          </ac:picMkLst>
        </pc:picChg>
      </pc:sldChg>
      <pc:sldChg chg="addSp delSp modSp mod">
        <pc:chgData name="Elizabeth Street" userId="5a6aaa50-c0a0-4abe-bfeb-ba1ea5c947e0" providerId="ADAL" clId="{1641D553-A091-457C-A46C-02BB8D3B2724}" dt="2023-05-30T09:04:19.818" v="128" actId="1076"/>
        <pc:sldMkLst>
          <pc:docMk/>
          <pc:sldMk cId="1392311994" sldId="259"/>
        </pc:sldMkLst>
        <pc:spChg chg="mod">
          <ac:chgData name="Elizabeth Street" userId="5a6aaa50-c0a0-4abe-bfeb-ba1ea5c947e0" providerId="ADAL" clId="{1641D553-A091-457C-A46C-02BB8D3B2724}" dt="2023-05-30T09:03:20.002" v="123" actId="20577"/>
          <ac:spMkLst>
            <pc:docMk/>
            <pc:sldMk cId="1392311994" sldId="259"/>
            <ac:spMk id="3" creationId="{063C19D5-3C55-49A5-91F4-4EA6F3980B59}"/>
          </ac:spMkLst>
        </pc:spChg>
        <pc:picChg chg="del">
          <ac:chgData name="Elizabeth Street" userId="5a6aaa50-c0a0-4abe-bfeb-ba1ea5c947e0" providerId="ADAL" clId="{1641D553-A091-457C-A46C-02BB8D3B2724}" dt="2023-05-30T09:04:05.691" v="124" actId="478"/>
          <ac:picMkLst>
            <pc:docMk/>
            <pc:sldMk cId="1392311994" sldId="259"/>
            <ac:picMk id="6" creationId="{41101D57-0D5E-FFEF-ABC6-18BBACA4E6BF}"/>
          </ac:picMkLst>
        </pc:picChg>
        <pc:picChg chg="add mod">
          <ac:chgData name="Elizabeth Street" userId="5a6aaa50-c0a0-4abe-bfeb-ba1ea5c947e0" providerId="ADAL" clId="{1641D553-A091-457C-A46C-02BB8D3B2724}" dt="2023-05-30T09:04:19.818" v="128" actId="1076"/>
          <ac:picMkLst>
            <pc:docMk/>
            <pc:sldMk cId="1392311994" sldId="259"/>
            <ac:picMk id="7" creationId="{5F912838-1A3D-BDE1-2B5C-77160BDB5115}"/>
          </ac:picMkLst>
        </pc:picChg>
      </pc:sldChg>
      <pc:sldChg chg="addSp delSp modSp mod">
        <pc:chgData name="Elizabeth Street" userId="5a6aaa50-c0a0-4abe-bfeb-ba1ea5c947e0" providerId="ADAL" clId="{1641D553-A091-457C-A46C-02BB8D3B2724}" dt="2023-05-30T09:13:02.949" v="202" actId="1076"/>
        <pc:sldMkLst>
          <pc:docMk/>
          <pc:sldMk cId="1093865793" sldId="260"/>
        </pc:sldMkLst>
        <pc:spChg chg="mod">
          <ac:chgData name="Elizabeth Street" userId="5a6aaa50-c0a0-4abe-bfeb-ba1ea5c947e0" providerId="ADAL" clId="{1641D553-A091-457C-A46C-02BB8D3B2724}" dt="2023-05-30T09:11:44.889" v="198" actId="20577"/>
          <ac:spMkLst>
            <pc:docMk/>
            <pc:sldMk cId="1093865793" sldId="260"/>
            <ac:spMk id="3" creationId="{063C19D5-3C55-49A5-91F4-4EA6F3980B59}"/>
          </ac:spMkLst>
        </pc:spChg>
        <pc:picChg chg="del">
          <ac:chgData name="Elizabeth Street" userId="5a6aaa50-c0a0-4abe-bfeb-ba1ea5c947e0" providerId="ADAL" clId="{1641D553-A091-457C-A46C-02BB8D3B2724}" dt="2023-05-30T09:05:26.511" v="140" actId="478"/>
          <ac:picMkLst>
            <pc:docMk/>
            <pc:sldMk cId="1093865793" sldId="260"/>
            <ac:picMk id="6" creationId="{D7251768-FD9E-87CB-C1A0-73E4A1162766}"/>
          </ac:picMkLst>
        </pc:picChg>
        <pc:picChg chg="add mod">
          <ac:chgData name="Elizabeth Street" userId="5a6aaa50-c0a0-4abe-bfeb-ba1ea5c947e0" providerId="ADAL" clId="{1641D553-A091-457C-A46C-02BB8D3B2724}" dt="2023-05-30T09:13:02.949" v="202" actId="1076"/>
          <ac:picMkLst>
            <pc:docMk/>
            <pc:sldMk cId="1093865793" sldId="260"/>
            <ac:picMk id="7" creationId="{156EF945-9143-8BDE-CC58-C0CA724E9791}"/>
          </ac:picMkLst>
        </pc:picChg>
      </pc:sldChg>
      <pc:sldChg chg="addSp delSp modSp mod">
        <pc:chgData name="Elizabeth Street" userId="5a6aaa50-c0a0-4abe-bfeb-ba1ea5c947e0" providerId="ADAL" clId="{1641D553-A091-457C-A46C-02BB8D3B2724}" dt="2023-06-07T15:13:28.907" v="256" actId="1076"/>
        <pc:sldMkLst>
          <pc:docMk/>
          <pc:sldMk cId="1303683318" sldId="261"/>
        </pc:sldMkLst>
        <pc:spChg chg="mod">
          <ac:chgData name="Elizabeth Street" userId="5a6aaa50-c0a0-4abe-bfeb-ba1ea5c947e0" providerId="ADAL" clId="{1641D553-A091-457C-A46C-02BB8D3B2724}" dt="2023-06-07T15:13:11.876" v="254"/>
          <ac:spMkLst>
            <pc:docMk/>
            <pc:sldMk cId="1303683318" sldId="261"/>
            <ac:spMk id="3" creationId="{063C19D5-3C55-49A5-91F4-4EA6F3980B59}"/>
          </ac:spMkLst>
        </pc:spChg>
        <pc:picChg chg="add mod">
          <ac:chgData name="Elizabeth Street" userId="5a6aaa50-c0a0-4abe-bfeb-ba1ea5c947e0" providerId="ADAL" clId="{1641D553-A091-457C-A46C-02BB8D3B2724}" dt="2023-06-07T15:13:28.907" v="256" actId="1076"/>
          <ac:picMkLst>
            <pc:docMk/>
            <pc:sldMk cId="1303683318" sldId="261"/>
            <ac:picMk id="4" creationId="{52079644-DA0A-2C29-3730-78EE25453A84}"/>
          </ac:picMkLst>
        </pc:picChg>
        <pc:picChg chg="del">
          <ac:chgData name="Elizabeth Street" userId="5a6aaa50-c0a0-4abe-bfeb-ba1ea5c947e0" providerId="ADAL" clId="{1641D553-A091-457C-A46C-02BB8D3B2724}" dt="2023-06-07T15:12:24.620" v="246" actId="478"/>
          <ac:picMkLst>
            <pc:docMk/>
            <pc:sldMk cId="1303683318" sldId="261"/>
            <ac:picMk id="5" creationId="{FAF6C226-8D9E-5361-4605-6E9D4162A37D}"/>
          </ac:picMkLst>
        </pc:picChg>
      </pc:sldChg>
      <pc:sldChg chg="add del modNotesTx">
        <pc:chgData name="Elizabeth Street" userId="5a6aaa50-c0a0-4abe-bfeb-ba1ea5c947e0" providerId="ADAL" clId="{1641D553-A091-457C-A46C-02BB8D3B2724}" dt="2023-06-07T15:15:08.152" v="279" actId="20577"/>
        <pc:sldMkLst>
          <pc:docMk/>
          <pc:sldMk cId="3868225704" sldId="262"/>
        </pc:sldMkLst>
      </pc:sldChg>
    </pc:docChg>
  </pc:docChgLst>
  <pc:docChgLst>
    <pc:chgData name="Elizabeth Street" userId="5a6aaa50-c0a0-4abe-bfeb-ba1ea5c947e0" providerId="ADAL" clId="{F444EC2F-7514-4386-A0A9-8C27C1C47265}"/>
    <pc:docChg chg="custSel modSld">
      <pc:chgData name="Elizabeth Street" userId="5a6aaa50-c0a0-4abe-bfeb-ba1ea5c947e0" providerId="ADAL" clId="{F444EC2F-7514-4386-A0A9-8C27C1C47265}" dt="2023-07-08T19:50:24.086" v="1365" actId="20577"/>
      <pc:docMkLst>
        <pc:docMk/>
      </pc:docMkLst>
      <pc:sldChg chg="modSp modNotesTx">
        <pc:chgData name="Elizabeth Street" userId="5a6aaa50-c0a0-4abe-bfeb-ba1ea5c947e0" providerId="ADAL" clId="{F444EC2F-7514-4386-A0A9-8C27C1C47265}" dt="2023-07-08T19:48:29.520" v="1354"/>
        <pc:sldMkLst>
          <pc:docMk/>
          <pc:sldMk cId="3109576981" sldId="257"/>
        </pc:sldMkLst>
        <pc:picChg chg="mod">
          <ac:chgData name="Elizabeth Street" userId="5a6aaa50-c0a0-4abe-bfeb-ba1ea5c947e0" providerId="ADAL" clId="{F444EC2F-7514-4386-A0A9-8C27C1C47265}" dt="2023-07-08T19:12:51.861" v="0"/>
          <ac:picMkLst>
            <pc:docMk/>
            <pc:sldMk cId="3109576981" sldId="257"/>
            <ac:picMk id="7" creationId="{0F9531BA-C487-1EC4-F58D-E5A1E65B126A}"/>
          </ac:picMkLst>
        </pc:picChg>
      </pc:sldChg>
      <pc:sldChg chg="modSp modNotesTx">
        <pc:chgData name="Elizabeth Street" userId="5a6aaa50-c0a0-4abe-bfeb-ba1ea5c947e0" providerId="ADAL" clId="{F444EC2F-7514-4386-A0A9-8C27C1C47265}" dt="2023-07-08T19:49:22.408" v="1357"/>
        <pc:sldMkLst>
          <pc:docMk/>
          <pc:sldMk cId="3428724951" sldId="258"/>
        </pc:sldMkLst>
        <pc:picChg chg="mod">
          <ac:chgData name="Elizabeth Street" userId="5a6aaa50-c0a0-4abe-bfeb-ba1ea5c947e0" providerId="ADAL" clId="{F444EC2F-7514-4386-A0A9-8C27C1C47265}" dt="2023-07-08T19:22:52.769" v="623"/>
          <ac:picMkLst>
            <pc:docMk/>
            <pc:sldMk cId="3428724951" sldId="258"/>
            <ac:picMk id="7" creationId="{7E2CFDA9-182F-91A9-5516-F1D2ED3C6D18}"/>
          </ac:picMkLst>
        </pc:picChg>
      </pc:sldChg>
      <pc:sldChg chg="modSp modNotesTx">
        <pc:chgData name="Elizabeth Street" userId="5a6aaa50-c0a0-4abe-bfeb-ba1ea5c947e0" providerId="ADAL" clId="{F444EC2F-7514-4386-A0A9-8C27C1C47265}" dt="2023-07-08T19:49:32.867" v="1360"/>
        <pc:sldMkLst>
          <pc:docMk/>
          <pc:sldMk cId="1392311994" sldId="259"/>
        </pc:sldMkLst>
        <pc:picChg chg="mod">
          <ac:chgData name="Elizabeth Street" userId="5a6aaa50-c0a0-4abe-bfeb-ba1ea5c947e0" providerId="ADAL" clId="{F444EC2F-7514-4386-A0A9-8C27C1C47265}" dt="2023-07-08T19:23:39.359" v="624"/>
          <ac:picMkLst>
            <pc:docMk/>
            <pc:sldMk cId="1392311994" sldId="259"/>
            <ac:picMk id="7" creationId="{5F912838-1A3D-BDE1-2B5C-77160BDB5115}"/>
          </ac:picMkLst>
        </pc:picChg>
      </pc:sldChg>
      <pc:sldChg chg="modSp mod modNotesTx">
        <pc:chgData name="Elizabeth Street" userId="5a6aaa50-c0a0-4abe-bfeb-ba1ea5c947e0" providerId="ADAL" clId="{F444EC2F-7514-4386-A0A9-8C27C1C47265}" dt="2023-07-08T19:49:41.513" v="1363"/>
        <pc:sldMkLst>
          <pc:docMk/>
          <pc:sldMk cId="1093865793" sldId="260"/>
        </pc:sldMkLst>
        <pc:spChg chg="mod">
          <ac:chgData name="Elizabeth Street" userId="5a6aaa50-c0a0-4abe-bfeb-ba1ea5c947e0" providerId="ADAL" clId="{F444EC2F-7514-4386-A0A9-8C27C1C47265}" dt="2023-07-08T19:35:23.730" v="1116" actId="20577"/>
          <ac:spMkLst>
            <pc:docMk/>
            <pc:sldMk cId="1093865793" sldId="260"/>
            <ac:spMk id="2" creationId="{1ADD5A76-4328-41C2-8A6C-F5F2555B71EE}"/>
          </ac:spMkLst>
        </pc:spChg>
        <pc:picChg chg="mod">
          <ac:chgData name="Elizabeth Street" userId="5a6aaa50-c0a0-4abe-bfeb-ba1ea5c947e0" providerId="ADAL" clId="{F444EC2F-7514-4386-A0A9-8C27C1C47265}" dt="2023-07-08T19:32:14.782" v="803"/>
          <ac:picMkLst>
            <pc:docMk/>
            <pc:sldMk cId="1093865793" sldId="260"/>
            <ac:picMk id="7" creationId="{156EF945-9143-8BDE-CC58-C0CA724E9791}"/>
          </ac:picMkLst>
        </pc:picChg>
      </pc:sldChg>
      <pc:sldChg chg="modSp modNotesTx">
        <pc:chgData name="Elizabeth Street" userId="5a6aaa50-c0a0-4abe-bfeb-ba1ea5c947e0" providerId="ADAL" clId="{F444EC2F-7514-4386-A0A9-8C27C1C47265}" dt="2023-07-08T19:50:24.086" v="1365" actId="20577"/>
        <pc:sldMkLst>
          <pc:docMk/>
          <pc:sldMk cId="1303683318" sldId="261"/>
        </pc:sldMkLst>
        <pc:picChg chg="mod">
          <ac:chgData name="Elizabeth Street" userId="5a6aaa50-c0a0-4abe-bfeb-ba1ea5c947e0" providerId="ADAL" clId="{F444EC2F-7514-4386-A0A9-8C27C1C47265}" dt="2023-07-08T19:37:33.013" v="1120"/>
          <ac:picMkLst>
            <pc:docMk/>
            <pc:sldMk cId="1303683318" sldId="261"/>
            <ac:picMk id="4" creationId="{52079644-DA0A-2C29-3730-78EE25453A8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3DAC3-6606-4B5F-BD83-42DBA8C37D46}" type="datetimeFigureOut">
              <a:rPr lang="en-GB" smtClean="0"/>
              <a:t>09/07/2023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7AC7F-DFB8-4087-972D-47C6C58A3963}" type="slidenum">
              <a:rPr lang="en-GB" smtClean="0"/>
              <a:t>‹#›</a:t>
            </a:fld>
            <a:endParaRPr lang="en-GB"/>
          </a:p>
        </p:txBody>
      </p:sp>
    </p:spTree>
    <p:extLst>
      <p:ext uri="{BB962C8B-B14F-4D97-AF65-F5344CB8AC3E}">
        <p14:creationId xmlns:p14="http://schemas.microsoft.com/office/powerpoint/2010/main" val="350064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7AC7F-DFB8-4087-972D-47C6C58A3963}" type="slidenum">
              <a:rPr lang="en-GB" smtClean="0"/>
              <a:t>1</a:t>
            </a:fld>
            <a:endParaRPr lang="en-GB"/>
          </a:p>
        </p:txBody>
      </p:sp>
    </p:spTree>
    <p:extLst>
      <p:ext uri="{BB962C8B-B14F-4D97-AF65-F5344CB8AC3E}">
        <p14:creationId xmlns:p14="http://schemas.microsoft.com/office/powerpoint/2010/main" val="242109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word of the week, </a:t>
            </a:r>
            <a:r>
              <a:rPr lang="en-GB" b="1" dirty="0"/>
              <a:t>texture</a:t>
            </a:r>
            <a:r>
              <a:rPr lang="en-GB" b="0" dirty="0"/>
              <a:t>. This word should be familiar in other contexts such as Art &amp; Design. In music, it refers to the different layers of sound which can be heard. Sometimes, there is only one instrument or voice (solo), sometimes two (duet) or more. Within the same piece, there may be times when there is only one melodic line and other times when there are many layers. These could involve all parts playing the same line or different parts playing different notes. Encourage the children to listen carefully to each piece – is there one person performing or more? Are they performing the same part or different parts? Does this change throughout the piece?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7AC7F-DFB8-4087-972D-47C6C58A39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52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All</a:t>
            </a:r>
            <a:r>
              <a:rPr lang="en-US" b="1" baseline="0" dirty="0" smtClean="0"/>
              <a:t> Saints</a:t>
            </a:r>
            <a:endParaRPr lang="en-GB" b="1" dirty="0" smtClean="0"/>
          </a:p>
          <a:p>
            <a:endParaRPr lang="en-US" b="1" dirty="0" smtClean="0"/>
          </a:p>
          <a:p>
            <a:endParaRPr lang="en-GB" b="1" dirty="0" smtClean="0"/>
          </a:p>
          <a:p>
            <a:r>
              <a:rPr lang="en-GB" b="1" dirty="0" smtClean="0"/>
              <a:t>  </a:t>
            </a:r>
            <a:endParaRPr lang="en-GB" b="1" dirty="0"/>
          </a:p>
        </p:txBody>
      </p:sp>
      <p:sp>
        <p:nvSpPr>
          <p:cNvPr id="4" name="Slide Number Placeholder 3"/>
          <p:cNvSpPr>
            <a:spLocks noGrp="1"/>
          </p:cNvSpPr>
          <p:nvPr>
            <p:ph type="sldNum" sz="quarter" idx="5"/>
          </p:nvPr>
        </p:nvSpPr>
        <p:spPr/>
        <p:txBody>
          <a:bodyPr/>
          <a:lstStyle/>
          <a:p>
            <a:fld id="{D787AC7F-DFB8-4087-972D-47C6C58A3963}" type="slidenum">
              <a:rPr lang="en-GB" smtClean="0"/>
              <a:t>3</a:t>
            </a:fld>
            <a:endParaRPr lang="en-GB"/>
          </a:p>
        </p:txBody>
      </p:sp>
    </p:spTree>
    <p:extLst>
      <p:ext uri="{BB962C8B-B14F-4D97-AF65-F5344CB8AC3E}">
        <p14:creationId xmlns:p14="http://schemas.microsoft.com/office/powerpoint/2010/main" val="502486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THE LITANY OF THE SAINTS – Gregorian Chant  </a:t>
            </a:r>
          </a:p>
          <a:p>
            <a:r>
              <a:rPr lang="en-US" sz="1200" b="1" i="0" kern="1200" dirty="0" smtClean="0">
                <a:solidFill>
                  <a:schemeClr val="tx1"/>
                </a:solidFill>
                <a:effectLst/>
                <a:latin typeface="+mn-lt"/>
                <a:ea typeface="+mn-ea"/>
                <a:cs typeface="+mn-cs"/>
              </a:rPr>
              <a:t>https://www.youtube.com/watch?v=jb23Z5X3uhA </a:t>
            </a: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787AC7F-DFB8-4087-972D-47C6C58A3963}" type="slidenum">
              <a:rPr lang="en-GB" smtClean="0"/>
              <a:t>4</a:t>
            </a:fld>
            <a:endParaRPr lang="en-GB"/>
          </a:p>
        </p:txBody>
      </p:sp>
    </p:spTree>
    <p:extLst>
      <p:ext uri="{BB962C8B-B14F-4D97-AF65-F5344CB8AC3E}">
        <p14:creationId xmlns:p14="http://schemas.microsoft.com/office/powerpoint/2010/main" val="102057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D787AC7F-DFB8-4087-972D-47C6C58A3963}" type="slidenum">
              <a:rPr lang="en-GB" smtClean="0"/>
              <a:t>5</a:t>
            </a:fld>
            <a:endParaRPr lang="en-GB"/>
          </a:p>
        </p:txBody>
      </p:sp>
    </p:spTree>
    <p:extLst>
      <p:ext uri="{BB962C8B-B14F-4D97-AF65-F5344CB8AC3E}">
        <p14:creationId xmlns:p14="http://schemas.microsoft.com/office/powerpoint/2010/main" val="2820473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D787AC7F-DFB8-4087-972D-47C6C58A3963}" type="slidenum">
              <a:rPr lang="en-GB" smtClean="0"/>
              <a:t>6</a:t>
            </a:fld>
            <a:endParaRPr lang="en-GB"/>
          </a:p>
        </p:txBody>
      </p:sp>
    </p:spTree>
    <p:extLst>
      <p:ext uri="{BB962C8B-B14F-4D97-AF65-F5344CB8AC3E}">
        <p14:creationId xmlns:p14="http://schemas.microsoft.com/office/powerpoint/2010/main" val="235505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D787AC7F-DFB8-4087-972D-47C6C58A3963}" type="slidenum">
              <a:rPr lang="en-GB" smtClean="0"/>
              <a:t>7</a:t>
            </a:fld>
            <a:endParaRPr lang="en-GB"/>
          </a:p>
        </p:txBody>
      </p:sp>
    </p:spTree>
    <p:extLst>
      <p:ext uri="{BB962C8B-B14F-4D97-AF65-F5344CB8AC3E}">
        <p14:creationId xmlns:p14="http://schemas.microsoft.com/office/powerpoint/2010/main" val="1397617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5D1358-3605-434A-89ED-F6EEA3467A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BA42E01-9747-44B7-8CB0-17423ABED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C0A56B74-61AB-4D83-B54B-4890E7F3C626}"/>
              </a:ext>
            </a:extLst>
          </p:cNvPr>
          <p:cNvSpPr>
            <a:spLocks noGrp="1"/>
          </p:cNvSpPr>
          <p:nvPr>
            <p:ph type="dt" sz="half" idx="10"/>
          </p:nvPr>
        </p:nvSpPr>
        <p:spPr/>
        <p:txBody>
          <a:bodyPr/>
          <a:lstStyle/>
          <a:p>
            <a:fld id="{F5ACF8BC-DEC8-40D9-947D-4F1091CF9058}" type="datetimeFigureOut">
              <a:rPr lang="en-GB" smtClean="0"/>
              <a:t>09/07/2023</a:t>
            </a:fld>
            <a:endParaRPr lang="en-GB"/>
          </a:p>
        </p:txBody>
      </p:sp>
      <p:sp>
        <p:nvSpPr>
          <p:cNvPr id="5" name="Footer Placeholder 4">
            <a:extLst>
              <a:ext uri="{FF2B5EF4-FFF2-40B4-BE49-F238E27FC236}">
                <a16:creationId xmlns:a16="http://schemas.microsoft.com/office/drawing/2014/main" xmlns="" id="{63C9B32B-E3EF-495A-B408-7292538204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45B0088-1952-4C95-A5E7-101BA83B51B7}"/>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3280902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8397A-A9EB-475B-9A43-2BF1A33408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82250E0-3FA2-437C-A2A3-FCF335D1D3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022640B-481A-4660-8B31-D2F11DBCF9CE}"/>
              </a:ext>
            </a:extLst>
          </p:cNvPr>
          <p:cNvSpPr>
            <a:spLocks noGrp="1"/>
          </p:cNvSpPr>
          <p:nvPr>
            <p:ph type="dt" sz="half" idx="10"/>
          </p:nvPr>
        </p:nvSpPr>
        <p:spPr/>
        <p:txBody>
          <a:bodyPr/>
          <a:lstStyle/>
          <a:p>
            <a:fld id="{F5ACF8BC-DEC8-40D9-947D-4F1091CF9058}" type="datetimeFigureOut">
              <a:rPr lang="en-GB" smtClean="0"/>
              <a:t>09/07/2023</a:t>
            </a:fld>
            <a:endParaRPr lang="en-GB"/>
          </a:p>
        </p:txBody>
      </p:sp>
      <p:sp>
        <p:nvSpPr>
          <p:cNvPr id="5" name="Footer Placeholder 4">
            <a:extLst>
              <a:ext uri="{FF2B5EF4-FFF2-40B4-BE49-F238E27FC236}">
                <a16:creationId xmlns:a16="http://schemas.microsoft.com/office/drawing/2014/main" xmlns="" id="{02863FC0-A790-4912-BB62-70025B6F7A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11EA677-13FC-47C6-800D-DA4CEA592E5A}"/>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412783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3BC531C-59D9-4D5B-9506-4CFF4550D8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0887269-E2DD-4436-9354-20F7BAD563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CD2E389-B4EE-4EFC-A128-9BD39665741E}"/>
              </a:ext>
            </a:extLst>
          </p:cNvPr>
          <p:cNvSpPr>
            <a:spLocks noGrp="1"/>
          </p:cNvSpPr>
          <p:nvPr>
            <p:ph type="dt" sz="half" idx="10"/>
          </p:nvPr>
        </p:nvSpPr>
        <p:spPr/>
        <p:txBody>
          <a:bodyPr/>
          <a:lstStyle/>
          <a:p>
            <a:fld id="{F5ACF8BC-DEC8-40D9-947D-4F1091CF9058}" type="datetimeFigureOut">
              <a:rPr lang="en-GB" smtClean="0"/>
              <a:t>09/07/2023</a:t>
            </a:fld>
            <a:endParaRPr lang="en-GB"/>
          </a:p>
        </p:txBody>
      </p:sp>
      <p:sp>
        <p:nvSpPr>
          <p:cNvPr id="5" name="Footer Placeholder 4">
            <a:extLst>
              <a:ext uri="{FF2B5EF4-FFF2-40B4-BE49-F238E27FC236}">
                <a16:creationId xmlns:a16="http://schemas.microsoft.com/office/drawing/2014/main" xmlns="" id="{AA7713AC-1D00-4F3E-9CA7-1D3E9BBB4F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F1DED1E-7BAF-4D57-A15E-4A17743E3853}"/>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424019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2B005A-53C7-453A-BE6E-44BDEA64A4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D56606F-0A0E-49E5-B9BC-5C2A4E2AC0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46B057E-78FC-4B14-9BA6-62CE563F3F58}"/>
              </a:ext>
            </a:extLst>
          </p:cNvPr>
          <p:cNvSpPr>
            <a:spLocks noGrp="1"/>
          </p:cNvSpPr>
          <p:nvPr>
            <p:ph type="dt" sz="half" idx="10"/>
          </p:nvPr>
        </p:nvSpPr>
        <p:spPr/>
        <p:txBody>
          <a:bodyPr/>
          <a:lstStyle/>
          <a:p>
            <a:fld id="{F5ACF8BC-DEC8-40D9-947D-4F1091CF9058}" type="datetimeFigureOut">
              <a:rPr lang="en-GB" smtClean="0"/>
              <a:t>09/07/2023</a:t>
            </a:fld>
            <a:endParaRPr lang="en-GB"/>
          </a:p>
        </p:txBody>
      </p:sp>
      <p:sp>
        <p:nvSpPr>
          <p:cNvPr id="5" name="Footer Placeholder 4">
            <a:extLst>
              <a:ext uri="{FF2B5EF4-FFF2-40B4-BE49-F238E27FC236}">
                <a16:creationId xmlns:a16="http://schemas.microsoft.com/office/drawing/2014/main" xmlns="" id="{7F99D7DC-FB98-4D06-827E-7B823B2571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C82349E-91C6-4429-AC8C-B781F541D394}"/>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307845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888DC6-5AD3-40FA-8550-DE97E8C28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E1C60BC-FE4F-481A-8650-D748A583B2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98A604-CA6F-4250-96C5-0915A2290DBC}"/>
              </a:ext>
            </a:extLst>
          </p:cNvPr>
          <p:cNvSpPr>
            <a:spLocks noGrp="1"/>
          </p:cNvSpPr>
          <p:nvPr>
            <p:ph type="dt" sz="half" idx="10"/>
          </p:nvPr>
        </p:nvSpPr>
        <p:spPr/>
        <p:txBody>
          <a:bodyPr/>
          <a:lstStyle/>
          <a:p>
            <a:fld id="{F5ACF8BC-DEC8-40D9-947D-4F1091CF9058}" type="datetimeFigureOut">
              <a:rPr lang="en-GB" smtClean="0"/>
              <a:t>09/07/2023</a:t>
            </a:fld>
            <a:endParaRPr lang="en-GB"/>
          </a:p>
        </p:txBody>
      </p:sp>
      <p:sp>
        <p:nvSpPr>
          <p:cNvPr id="5" name="Footer Placeholder 4">
            <a:extLst>
              <a:ext uri="{FF2B5EF4-FFF2-40B4-BE49-F238E27FC236}">
                <a16:creationId xmlns:a16="http://schemas.microsoft.com/office/drawing/2014/main" xmlns="" id="{3C867D73-D982-4F3C-8B97-7DF861F07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635AB35-F8B7-491A-B317-89ECCEEC9969}"/>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363777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39FBB3-3CC2-4B76-8C2C-C8E5B95EA7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79BEA0F-5F9A-4F34-999D-DC73A18DC8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C707DE7F-F8E3-4B98-884A-174D1C89C5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2A4525BD-FE2A-4A19-8914-B39823706630}"/>
              </a:ext>
            </a:extLst>
          </p:cNvPr>
          <p:cNvSpPr>
            <a:spLocks noGrp="1"/>
          </p:cNvSpPr>
          <p:nvPr>
            <p:ph type="dt" sz="half" idx="10"/>
          </p:nvPr>
        </p:nvSpPr>
        <p:spPr/>
        <p:txBody>
          <a:bodyPr/>
          <a:lstStyle/>
          <a:p>
            <a:fld id="{F5ACF8BC-DEC8-40D9-947D-4F1091CF9058}" type="datetimeFigureOut">
              <a:rPr lang="en-GB" smtClean="0"/>
              <a:t>09/07/2023</a:t>
            </a:fld>
            <a:endParaRPr lang="en-GB"/>
          </a:p>
        </p:txBody>
      </p:sp>
      <p:sp>
        <p:nvSpPr>
          <p:cNvPr id="6" name="Footer Placeholder 5">
            <a:extLst>
              <a:ext uri="{FF2B5EF4-FFF2-40B4-BE49-F238E27FC236}">
                <a16:creationId xmlns:a16="http://schemas.microsoft.com/office/drawing/2014/main" xmlns="" id="{AD8967C9-CBD7-46E1-9442-266DBD2888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70F095F-0CAA-4C26-A211-02915D5ED289}"/>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284670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73C30A-A3C8-405A-818F-745D48C678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97EEDE9-FE3C-4012-8698-CA41ABBC69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5204E60-CB17-4E5A-9F17-09F7EB2951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E1F3029-4F40-4362-904E-10D6D021C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984205A-6803-4A3D-9AAE-302E270D66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C25CF5ED-4FCA-4172-8D75-70EF45D4096A}"/>
              </a:ext>
            </a:extLst>
          </p:cNvPr>
          <p:cNvSpPr>
            <a:spLocks noGrp="1"/>
          </p:cNvSpPr>
          <p:nvPr>
            <p:ph type="dt" sz="half" idx="10"/>
          </p:nvPr>
        </p:nvSpPr>
        <p:spPr/>
        <p:txBody>
          <a:bodyPr/>
          <a:lstStyle/>
          <a:p>
            <a:fld id="{F5ACF8BC-DEC8-40D9-947D-4F1091CF9058}" type="datetimeFigureOut">
              <a:rPr lang="en-GB" smtClean="0"/>
              <a:t>09/07/2023</a:t>
            </a:fld>
            <a:endParaRPr lang="en-GB"/>
          </a:p>
        </p:txBody>
      </p:sp>
      <p:sp>
        <p:nvSpPr>
          <p:cNvPr id="8" name="Footer Placeholder 7">
            <a:extLst>
              <a:ext uri="{FF2B5EF4-FFF2-40B4-BE49-F238E27FC236}">
                <a16:creationId xmlns:a16="http://schemas.microsoft.com/office/drawing/2014/main" xmlns="" id="{62622302-5566-4A18-B78B-7D08C5681E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01AA7AB7-A44D-4963-89E1-D88DAD7697AF}"/>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367069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81CA03-2491-4480-BD65-6076D27552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C8386A3A-75F8-4B2E-BB79-DA50E5C24591}"/>
              </a:ext>
            </a:extLst>
          </p:cNvPr>
          <p:cNvSpPr>
            <a:spLocks noGrp="1"/>
          </p:cNvSpPr>
          <p:nvPr>
            <p:ph type="dt" sz="half" idx="10"/>
          </p:nvPr>
        </p:nvSpPr>
        <p:spPr/>
        <p:txBody>
          <a:bodyPr/>
          <a:lstStyle/>
          <a:p>
            <a:fld id="{F5ACF8BC-DEC8-40D9-947D-4F1091CF9058}" type="datetimeFigureOut">
              <a:rPr lang="en-GB" smtClean="0"/>
              <a:t>09/07/2023</a:t>
            </a:fld>
            <a:endParaRPr lang="en-GB"/>
          </a:p>
        </p:txBody>
      </p:sp>
      <p:sp>
        <p:nvSpPr>
          <p:cNvPr id="4" name="Footer Placeholder 3">
            <a:extLst>
              <a:ext uri="{FF2B5EF4-FFF2-40B4-BE49-F238E27FC236}">
                <a16:creationId xmlns:a16="http://schemas.microsoft.com/office/drawing/2014/main" xmlns="" id="{D1924107-D6CD-4F0F-96E7-953701990E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3AAA97DC-4164-4564-9DD4-A34458B7610E}"/>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810429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0A15D2E-59B6-489B-881C-A53B69F9C203}"/>
              </a:ext>
            </a:extLst>
          </p:cNvPr>
          <p:cNvSpPr>
            <a:spLocks noGrp="1"/>
          </p:cNvSpPr>
          <p:nvPr>
            <p:ph type="dt" sz="half" idx="10"/>
          </p:nvPr>
        </p:nvSpPr>
        <p:spPr/>
        <p:txBody>
          <a:bodyPr/>
          <a:lstStyle/>
          <a:p>
            <a:fld id="{F5ACF8BC-DEC8-40D9-947D-4F1091CF9058}" type="datetimeFigureOut">
              <a:rPr lang="en-GB" smtClean="0"/>
              <a:t>09/07/2023</a:t>
            </a:fld>
            <a:endParaRPr lang="en-GB"/>
          </a:p>
        </p:txBody>
      </p:sp>
      <p:sp>
        <p:nvSpPr>
          <p:cNvPr id="3" name="Footer Placeholder 2">
            <a:extLst>
              <a:ext uri="{FF2B5EF4-FFF2-40B4-BE49-F238E27FC236}">
                <a16:creationId xmlns:a16="http://schemas.microsoft.com/office/drawing/2014/main" xmlns="" id="{3D141427-5563-4DAD-AD92-B0BE7543E7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522D65A8-CFDE-4EFD-AD40-A2D36C327536}"/>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233408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2AA535-8F18-44A8-8C97-96D22B29F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ADAFDDE-8C8F-4C4A-B4B2-175423F835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51F70FC-C762-4B89-9F4E-FE435E64F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DE7B0E-C2BC-4FAB-BECE-0C4658C95076}"/>
              </a:ext>
            </a:extLst>
          </p:cNvPr>
          <p:cNvSpPr>
            <a:spLocks noGrp="1"/>
          </p:cNvSpPr>
          <p:nvPr>
            <p:ph type="dt" sz="half" idx="10"/>
          </p:nvPr>
        </p:nvSpPr>
        <p:spPr/>
        <p:txBody>
          <a:bodyPr/>
          <a:lstStyle/>
          <a:p>
            <a:fld id="{F5ACF8BC-DEC8-40D9-947D-4F1091CF9058}" type="datetimeFigureOut">
              <a:rPr lang="en-GB" smtClean="0"/>
              <a:t>09/07/2023</a:t>
            </a:fld>
            <a:endParaRPr lang="en-GB"/>
          </a:p>
        </p:txBody>
      </p:sp>
      <p:sp>
        <p:nvSpPr>
          <p:cNvPr id="6" name="Footer Placeholder 5">
            <a:extLst>
              <a:ext uri="{FF2B5EF4-FFF2-40B4-BE49-F238E27FC236}">
                <a16:creationId xmlns:a16="http://schemas.microsoft.com/office/drawing/2014/main" xmlns="" id="{5986F58E-8638-4344-8689-11FF1443A5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718CBD0-A38C-44FA-8572-7C8316057DF7}"/>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60290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AAB0B1-4F9B-417A-939C-E1ABB93FC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23B4E4E2-D20F-4AF8-9AD0-972F186D6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D969642-8E6E-4E27-B66A-F8A6E667E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BD6418-FA86-40E3-B082-5EEB83193BB5}"/>
              </a:ext>
            </a:extLst>
          </p:cNvPr>
          <p:cNvSpPr>
            <a:spLocks noGrp="1"/>
          </p:cNvSpPr>
          <p:nvPr>
            <p:ph type="dt" sz="half" idx="10"/>
          </p:nvPr>
        </p:nvSpPr>
        <p:spPr/>
        <p:txBody>
          <a:bodyPr/>
          <a:lstStyle/>
          <a:p>
            <a:fld id="{F5ACF8BC-DEC8-40D9-947D-4F1091CF9058}" type="datetimeFigureOut">
              <a:rPr lang="en-GB" smtClean="0"/>
              <a:t>09/07/2023</a:t>
            </a:fld>
            <a:endParaRPr lang="en-GB"/>
          </a:p>
        </p:txBody>
      </p:sp>
      <p:sp>
        <p:nvSpPr>
          <p:cNvPr id="6" name="Footer Placeholder 5">
            <a:extLst>
              <a:ext uri="{FF2B5EF4-FFF2-40B4-BE49-F238E27FC236}">
                <a16:creationId xmlns:a16="http://schemas.microsoft.com/office/drawing/2014/main" xmlns="" id="{E75A612A-6877-4ED9-A652-F9AB35E405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FB84775-863B-47B1-82D9-9E40A836C668}"/>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372674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reeimageslive.co.uk/free_stock_image/compactdisc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837473B0-CC2E-450A-ABE3-18F120FF3D39}">
                <a1611:picAttrSrcUrl xmlns:a1611="http://schemas.microsoft.com/office/drawing/2016/11/main" xmlns="" r:id="rId14"/>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1448CA8-60D1-4C59-AD34-E16CB4285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5AC7AB7-CA34-4A3E-96F9-CEE66BC0BA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19D7195-3D02-47C4-AD24-A52BAF8AA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CF8BC-DEC8-40D9-947D-4F1091CF9058}" type="datetimeFigureOut">
              <a:rPr lang="en-GB" smtClean="0"/>
              <a:t>09/07/2023</a:t>
            </a:fld>
            <a:endParaRPr lang="en-GB"/>
          </a:p>
        </p:txBody>
      </p:sp>
      <p:sp>
        <p:nvSpPr>
          <p:cNvPr id="5" name="Footer Placeholder 4">
            <a:extLst>
              <a:ext uri="{FF2B5EF4-FFF2-40B4-BE49-F238E27FC236}">
                <a16:creationId xmlns:a16="http://schemas.microsoft.com/office/drawing/2014/main" xmlns="" id="{F84C228F-682C-43D7-B599-2CA667D7C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A15E11B8-C75C-4F75-9932-BB7FD0BF20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11591C-40A2-41C4-82CD-A5753F3432BF}" type="slidenum">
              <a:rPr lang="en-GB" smtClean="0"/>
              <a:t>‹#›</a:t>
            </a:fld>
            <a:endParaRPr lang="en-GB"/>
          </a:p>
        </p:txBody>
      </p:sp>
    </p:spTree>
    <p:extLst>
      <p:ext uri="{BB962C8B-B14F-4D97-AF65-F5344CB8AC3E}">
        <p14:creationId xmlns:p14="http://schemas.microsoft.com/office/powerpoint/2010/main" val="3225077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open.spotify.com/track/1tdltVUBkiBCW1C3yB4zyD?si=370f86c0347b424e" TargetMode="External"/><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webp"/><Relationship Id="rId5" Type="http://schemas.openxmlformats.org/officeDocument/2006/relationships/hyperlink" Target="https://www.youtube.com/watch?v=j_JaDDcyIIU" TargetMode="External"/><Relationship Id="rId4" Type="http://schemas.openxmlformats.org/officeDocument/2006/relationships/hyperlink" Target="https://www.youtube.com/watch?v=dVNdTXEJv1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pen.spotify.com/track/6oLejuhWNQf76ydBbtLrT9?si=4315bef1d97b4b7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www.youtube.com/watch?v=1_lap6dzSUc" TargetMode="External"/><Relationship Id="rId4" Type="http://schemas.openxmlformats.org/officeDocument/2006/relationships/hyperlink" Target="https://www.youtube.com/watch?v=jb23Z5X3uh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open.spotify.com/track/6j8KPn7rmbTwlkpEbHcrS1?si=de8a6f3140e14c0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s://www.youtube.com/watch?v=bOsc3iYekCQ" TargetMode="External"/><Relationship Id="rId4" Type="http://schemas.openxmlformats.org/officeDocument/2006/relationships/hyperlink" Target="https://www.youtube.com/watch?v=YyknBTm_Yy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pen.spotify.com/track/0buYeiMPIiwmEIfddPC8nR?si=842d73a56a6942c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www.youtube.com/watch?v=6ML4fK6siz4" TargetMode="External"/><Relationship Id="rId4" Type="http://schemas.openxmlformats.org/officeDocument/2006/relationships/hyperlink" Target="https://www.youtube.com/watch?v=JeJvKkBV6r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en.spotify.com/track/2Sxa32td2FJM5BvmGIgnio?si=139a88ddb71d4bf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s://www.youtube.com/watch?v=Pa8ETbK1Erk" TargetMode="External"/><Relationship Id="rId4" Type="http://schemas.openxmlformats.org/officeDocument/2006/relationships/hyperlink" Target="https://www.youtube.com/watch?v=fMItGSu9La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59994-1420-4B08-95CB-547B95BDF417}"/>
              </a:ext>
            </a:extLst>
          </p:cNvPr>
          <p:cNvSpPr>
            <a:spLocks noGrp="1"/>
          </p:cNvSpPr>
          <p:nvPr>
            <p:ph type="ctrTitle"/>
          </p:nvPr>
        </p:nvSpPr>
        <p:spPr>
          <a:solidFill>
            <a:schemeClr val="accent2">
              <a:lumMod val="20000"/>
              <a:lumOff val="80000"/>
            </a:schemeClr>
          </a:solidFill>
        </p:spPr>
        <p:txBody>
          <a:bodyPr>
            <a:normAutofit/>
          </a:bodyPr>
          <a:lstStyle/>
          <a:p>
            <a:r>
              <a:rPr lang="en-US" sz="8000"/>
              <a:t>Music that…</a:t>
            </a:r>
            <a:endParaRPr lang="en-GB" sz="8000"/>
          </a:p>
        </p:txBody>
      </p:sp>
      <p:sp>
        <p:nvSpPr>
          <p:cNvPr id="3" name="Subtitle 2">
            <a:extLst>
              <a:ext uri="{FF2B5EF4-FFF2-40B4-BE49-F238E27FC236}">
                <a16:creationId xmlns:a16="http://schemas.microsoft.com/office/drawing/2014/main" xmlns="" id="{1B5E381A-8C57-4710-9C4E-838235E51E89}"/>
              </a:ext>
            </a:extLst>
          </p:cNvPr>
          <p:cNvSpPr>
            <a:spLocks noGrp="1"/>
          </p:cNvSpPr>
          <p:nvPr>
            <p:ph type="subTitle" idx="1"/>
          </p:nvPr>
        </p:nvSpPr>
        <p:spPr>
          <a:xfrm>
            <a:off x="1524000" y="3693478"/>
            <a:ext cx="9144000" cy="1655762"/>
          </a:xfrm>
          <a:solidFill>
            <a:schemeClr val="accent2">
              <a:lumMod val="20000"/>
              <a:lumOff val="80000"/>
            </a:schemeClr>
          </a:solidFill>
        </p:spPr>
        <p:txBody>
          <a:bodyPr>
            <a:normAutofit/>
          </a:bodyPr>
          <a:lstStyle/>
          <a:p>
            <a:r>
              <a:rPr lang="en-US" sz="5400" dirty="0"/>
              <a:t>…is about the </a:t>
            </a:r>
            <a:r>
              <a:rPr lang="en-US" sz="5400" dirty="0" smtClean="0"/>
              <a:t>All Saints’ CE Primary School</a:t>
            </a:r>
            <a:r>
              <a:rPr lang="en-US" sz="6000" dirty="0" smtClean="0"/>
              <a:t>.</a:t>
            </a:r>
            <a:endParaRPr lang="en-GB" sz="6000" dirty="0"/>
          </a:p>
        </p:txBody>
      </p:sp>
      <p:pic>
        <p:nvPicPr>
          <p:cNvPr id="12" name="Picture 11">
            <a:extLst>
              <a:ext uri="{FF2B5EF4-FFF2-40B4-BE49-F238E27FC236}">
                <a16:creationId xmlns:a16="http://schemas.microsoft.com/office/drawing/2014/main" xmlns="" id="{76E34A0D-0F24-D75E-A5FA-2F8CE783B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263" y="305752"/>
            <a:ext cx="2782888" cy="2782888"/>
          </a:xfrm>
          <a:prstGeom prst="rect">
            <a:avLst/>
          </a:prstGeom>
        </p:spPr>
      </p:pic>
      <p:pic>
        <p:nvPicPr>
          <p:cNvPr id="13" name="Picture 12">
            <a:extLst>
              <a:ext uri="{FF2B5EF4-FFF2-40B4-BE49-F238E27FC236}">
                <a16:creationId xmlns:a16="http://schemas.microsoft.com/office/drawing/2014/main" xmlns="" id="{3BD5FD3E-7C2B-029E-2628-81E7A7E59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0951" y="72391"/>
            <a:ext cx="3858619" cy="2624911"/>
          </a:xfrm>
          <a:prstGeom prst="rect">
            <a:avLst/>
          </a:prstGeom>
        </p:spPr>
      </p:pic>
    </p:spTree>
    <p:extLst>
      <p:ext uri="{BB962C8B-B14F-4D97-AF65-F5344CB8AC3E}">
        <p14:creationId xmlns:p14="http://schemas.microsoft.com/office/powerpoint/2010/main" val="415440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AB2851D-0BC4-33FA-FFB7-C231E3E26F4B}"/>
              </a:ext>
            </a:extLst>
          </p:cNvPr>
          <p:cNvSpPr/>
          <p:nvPr/>
        </p:nvSpPr>
        <p:spPr>
          <a:xfrm>
            <a:off x="203200" y="1727200"/>
            <a:ext cx="11506200" cy="4787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9B4EC1EC-D0DF-C1AB-0FDA-F57433FB0A09}"/>
              </a:ext>
            </a:extLst>
          </p:cNvPr>
          <p:cNvSpPr txBox="1">
            <a:spLocks/>
          </p:cNvSpPr>
          <p:nvPr/>
        </p:nvSpPr>
        <p:spPr>
          <a:xfrm>
            <a:off x="203200" y="119063"/>
            <a:ext cx="9144000" cy="1290637"/>
          </a:xfrm>
          <a:prstGeom prst="rect">
            <a:avLst/>
          </a:prstGeom>
          <a:solidFill>
            <a:schemeClr val="accent2">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Word of the week…</a:t>
            </a:r>
            <a:endParaRPr kumimoji="0" lang="en-GB"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08A83C6F-D8B0-C9BE-327C-89958B701267}"/>
              </a:ext>
            </a:extLst>
          </p:cNvPr>
          <p:cNvPicPr>
            <a:picLocks noChangeAspect="1"/>
          </p:cNvPicPr>
          <p:nvPr/>
        </p:nvPicPr>
        <p:blipFill>
          <a:blip r:embed="rId3"/>
          <a:stretch>
            <a:fillRect/>
          </a:stretch>
        </p:blipFill>
        <p:spPr>
          <a:xfrm>
            <a:off x="203200" y="1727200"/>
            <a:ext cx="3016405" cy="762039"/>
          </a:xfrm>
          <a:prstGeom prst="rect">
            <a:avLst/>
          </a:prstGeom>
        </p:spPr>
      </p:pic>
      <p:pic>
        <p:nvPicPr>
          <p:cNvPr id="8" name="Picture 7">
            <a:extLst>
              <a:ext uri="{FF2B5EF4-FFF2-40B4-BE49-F238E27FC236}">
                <a16:creationId xmlns:a16="http://schemas.microsoft.com/office/drawing/2014/main" xmlns="" id="{3786E145-9208-3291-E2BD-8F1F1AD0984A}"/>
              </a:ext>
            </a:extLst>
          </p:cNvPr>
          <p:cNvPicPr>
            <a:picLocks noChangeAspect="1"/>
          </p:cNvPicPr>
          <p:nvPr/>
        </p:nvPicPr>
        <p:blipFill>
          <a:blip r:embed="rId4"/>
          <a:stretch>
            <a:fillRect/>
          </a:stretch>
        </p:blipFill>
        <p:spPr>
          <a:xfrm>
            <a:off x="3949576" y="1727199"/>
            <a:ext cx="7632824" cy="4755371"/>
          </a:xfrm>
          <a:prstGeom prst="rect">
            <a:avLst/>
          </a:prstGeom>
        </p:spPr>
      </p:pic>
    </p:spTree>
    <p:extLst>
      <p:ext uri="{BB962C8B-B14F-4D97-AF65-F5344CB8AC3E}">
        <p14:creationId xmlns:p14="http://schemas.microsoft.com/office/powerpoint/2010/main" val="386822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D5A76-4328-41C2-8A6C-F5F2555B71EE}"/>
              </a:ext>
            </a:extLst>
          </p:cNvPr>
          <p:cNvSpPr>
            <a:spLocks noGrp="1"/>
          </p:cNvSpPr>
          <p:nvPr>
            <p:ph type="title"/>
          </p:nvPr>
        </p:nvSpPr>
        <p:spPr>
          <a:solidFill>
            <a:schemeClr val="accent2">
              <a:lumMod val="20000"/>
              <a:lumOff val="80000"/>
            </a:schemeClr>
          </a:solidFill>
        </p:spPr>
        <p:txBody>
          <a:bodyPr/>
          <a:lstStyle/>
          <a:p>
            <a:pPr algn="ctr"/>
            <a:r>
              <a:rPr lang="en-US" dirty="0">
                <a:hlinkClick r:id="rId3"/>
              </a:rPr>
              <a:t>Monday</a:t>
            </a:r>
            <a:endParaRPr lang="en-GB" dirty="0"/>
          </a:p>
        </p:txBody>
      </p:sp>
      <p:sp>
        <p:nvSpPr>
          <p:cNvPr id="3" name="Content Placeholder 2">
            <a:extLst>
              <a:ext uri="{FF2B5EF4-FFF2-40B4-BE49-F238E27FC236}">
                <a16:creationId xmlns:a16="http://schemas.microsoft.com/office/drawing/2014/main" xmlns="" id="{063C19D5-3C55-49A5-91F4-4EA6F3980B59}"/>
              </a:ext>
            </a:extLst>
          </p:cNvPr>
          <p:cNvSpPr>
            <a:spLocks noGrp="1"/>
          </p:cNvSpPr>
          <p:nvPr>
            <p:ph idx="1"/>
          </p:nvPr>
        </p:nvSpPr>
        <p:spPr>
          <a:solidFill>
            <a:schemeClr val="accent2">
              <a:lumMod val="20000"/>
              <a:lumOff val="80000"/>
            </a:schemeClr>
          </a:solidFill>
        </p:spPr>
        <p:txBody>
          <a:bodyPr>
            <a:normAutofit/>
          </a:bodyPr>
          <a:lstStyle/>
          <a:p>
            <a:pPr marL="0" indent="0" algn="ctr">
              <a:buNone/>
            </a:pPr>
            <a:r>
              <a:rPr lang="en-US" sz="4000" dirty="0" smtClean="0"/>
              <a:t>‘</a:t>
            </a:r>
            <a:r>
              <a:rPr lang="en-GB" sz="4000" dirty="0" smtClean="0"/>
              <a:t>Pure Shores</a:t>
            </a:r>
            <a:r>
              <a:rPr lang="en-US" sz="4000" dirty="0" smtClean="0"/>
              <a:t>’</a:t>
            </a:r>
            <a:endParaRPr lang="en-US" sz="4000" dirty="0"/>
          </a:p>
          <a:p>
            <a:pPr marL="0" indent="0" algn="ctr">
              <a:buNone/>
            </a:pPr>
            <a:r>
              <a:rPr lang="en-US" sz="4000" dirty="0"/>
              <a:t>by</a:t>
            </a:r>
          </a:p>
          <a:p>
            <a:pPr marL="0" indent="0" algn="ctr">
              <a:buNone/>
            </a:pPr>
            <a:r>
              <a:rPr lang="en-US" sz="4000" dirty="0" smtClean="0"/>
              <a:t>All Saints</a:t>
            </a:r>
          </a:p>
          <a:p>
            <a:pPr marL="0" indent="0" algn="ctr">
              <a:buNone/>
            </a:pPr>
            <a:endParaRPr lang="en-US" sz="4000" dirty="0"/>
          </a:p>
          <a:p>
            <a:pPr marL="0" indent="0" algn="ctr">
              <a:buNone/>
            </a:pPr>
            <a:endParaRPr lang="en-US" sz="4000" dirty="0" smtClean="0"/>
          </a:p>
          <a:p>
            <a:pPr marL="0" indent="0" algn="ctr">
              <a:buNone/>
            </a:pPr>
            <a:r>
              <a:rPr lang="en-US" sz="4000" dirty="0">
                <a:hlinkClick r:id="rId4"/>
              </a:rPr>
              <a:t>https://</a:t>
            </a:r>
            <a:r>
              <a:rPr lang="en-US" sz="3200" dirty="0" smtClean="0">
                <a:hlinkClick r:id="rId4"/>
              </a:rPr>
              <a:t>www.youtube.com/watch?v=dVNdTXEJv1A</a:t>
            </a:r>
            <a:endParaRPr lang="en-US" sz="3200" dirty="0" smtClean="0"/>
          </a:p>
          <a:p>
            <a:pPr marL="0" indent="0" algn="ctr">
              <a:buNone/>
            </a:pPr>
            <a:endParaRPr lang="en-US" sz="4000" dirty="0"/>
          </a:p>
        </p:txBody>
      </p:sp>
      <p:pic>
        <p:nvPicPr>
          <p:cNvPr id="7" name="Picture 6">
            <a:hlinkClick r:id="rId5"/>
            <a:extLst>
              <a:ext uri="{FF2B5EF4-FFF2-40B4-BE49-F238E27FC236}">
                <a16:creationId xmlns:a16="http://schemas.microsoft.com/office/drawing/2014/main" xmlns="" id="{0F9531BA-C487-1EC4-F58D-E5A1E65B12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3306" y="2072484"/>
            <a:ext cx="3416734" cy="3132006"/>
          </a:xfrm>
          <a:prstGeom prst="rect">
            <a:avLst/>
          </a:prstGeom>
        </p:spPr>
      </p:pic>
      <p:pic>
        <p:nvPicPr>
          <p:cNvPr id="8" name="Picture 7">
            <a:extLst>
              <a:ext uri="{FF2B5EF4-FFF2-40B4-BE49-F238E27FC236}">
                <a16:creationId xmlns:a16="http://schemas.microsoft.com/office/drawing/2014/main" xmlns="" id="{40D07C16-DC6B-5249-2937-247A08B43B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960" y="2317062"/>
            <a:ext cx="3622040" cy="2346276"/>
          </a:xfrm>
          <a:prstGeom prst="rect">
            <a:avLst/>
          </a:prstGeom>
        </p:spPr>
      </p:pic>
    </p:spTree>
    <p:extLst>
      <p:ext uri="{BB962C8B-B14F-4D97-AF65-F5344CB8AC3E}">
        <p14:creationId xmlns:p14="http://schemas.microsoft.com/office/powerpoint/2010/main" val="3109576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D5A76-4328-41C2-8A6C-F5F2555B71EE}"/>
              </a:ext>
            </a:extLst>
          </p:cNvPr>
          <p:cNvSpPr>
            <a:spLocks noGrp="1"/>
          </p:cNvSpPr>
          <p:nvPr>
            <p:ph type="title"/>
          </p:nvPr>
        </p:nvSpPr>
        <p:spPr>
          <a:solidFill>
            <a:schemeClr val="accent2">
              <a:lumMod val="20000"/>
              <a:lumOff val="80000"/>
            </a:schemeClr>
          </a:solidFill>
        </p:spPr>
        <p:txBody>
          <a:bodyPr/>
          <a:lstStyle/>
          <a:p>
            <a:pPr algn="ctr"/>
            <a:r>
              <a:rPr lang="en-US" dirty="0">
                <a:hlinkClick r:id="rId3"/>
              </a:rPr>
              <a:t>Tuesday</a:t>
            </a:r>
            <a:endParaRPr lang="en-GB" dirty="0"/>
          </a:p>
        </p:txBody>
      </p:sp>
      <p:sp>
        <p:nvSpPr>
          <p:cNvPr id="3" name="Content Placeholder 2">
            <a:extLst>
              <a:ext uri="{FF2B5EF4-FFF2-40B4-BE49-F238E27FC236}">
                <a16:creationId xmlns:a16="http://schemas.microsoft.com/office/drawing/2014/main" xmlns="" id="{063C19D5-3C55-49A5-91F4-4EA6F3980B59}"/>
              </a:ext>
            </a:extLst>
          </p:cNvPr>
          <p:cNvSpPr>
            <a:spLocks noGrp="1"/>
          </p:cNvSpPr>
          <p:nvPr>
            <p:ph idx="1"/>
          </p:nvPr>
        </p:nvSpPr>
        <p:spPr>
          <a:xfrm>
            <a:off x="838200" y="1812925"/>
            <a:ext cx="10515600" cy="4351338"/>
          </a:xfrm>
          <a:solidFill>
            <a:schemeClr val="accent2">
              <a:lumMod val="20000"/>
              <a:lumOff val="80000"/>
            </a:schemeClr>
          </a:solidFill>
        </p:spPr>
        <p:txBody>
          <a:bodyPr>
            <a:normAutofit/>
          </a:bodyPr>
          <a:lstStyle/>
          <a:p>
            <a:pPr marL="0" indent="0" algn="ctr">
              <a:buNone/>
            </a:pPr>
            <a:r>
              <a:rPr lang="en-US" sz="4000" dirty="0" smtClean="0"/>
              <a:t>‘</a:t>
            </a:r>
            <a:r>
              <a:rPr lang="en-US" sz="4000" b="1" dirty="0"/>
              <a:t>THE LITANY OF THE SAINTS </a:t>
            </a:r>
            <a:endParaRPr lang="en-US" sz="4000" b="1" dirty="0" smtClean="0"/>
          </a:p>
          <a:p>
            <a:pPr marL="0" indent="0" algn="ctr">
              <a:buNone/>
            </a:pPr>
            <a:r>
              <a:rPr lang="en-US" sz="4000" b="1" dirty="0" smtClean="0"/>
              <a:t>– </a:t>
            </a:r>
            <a:r>
              <a:rPr lang="en-US" sz="4000" b="1" dirty="0"/>
              <a:t>Gregorian </a:t>
            </a:r>
            <a:r>
              <a:rPr lang="en-US" sz="4000" b="1" dirty="0" smtClean="0"/>
              <a:t>Chant</a:t>
            </a:r>
          </a:p>
          <a:p>
            <a:pPr marL="0" indent="0" algn="ctr">
              <a:buNone/>
            </a:pPr>
            <a:endParaRPr lang="en-US" sz="4000" b="1" dirty="0"/>
          </a:p>
          <a:p>
            <a:pPr marL="0" indent="0" algn="ctr">
              <a:buNone/>
            </a:pPr>
            <a:endParaRPr lang="en-US" sz="4000" b="1" dirty="0" smtClean="0"/>
          </a:p>
          <a:p>
            <a:pPr marL="0" indent="0" algn="ctr">
              <a:buNone/>
            </a:pPr>
            <a:endParaRPr lang="en-US" sz="4000" b="1" dirty="0" smtClean="0"/>
          </a:p>
          <a:p>
            <a:r>
              <a:rPr lang="en-US" b="1" dirty="0">
                <a:hlinkClick r:id="rId4"/>
              </a:rPr>
              <a:t>https://</a:t>
            </a:r>
            <a:r>
              <a:rPr lang="en-US" b="1" dirty="0" smtClean="0">
                <a:hlinkClick r:id="rId4"/>
              </a:rPr>
              <a:t>www.youtube.com/watch?v=jb23Z5X3uhA</a:t>
            </a:r>
            <a:r>
              <a:rPr lang="en-US" b="1" dirty="0" smtClean="0"/>
              <a:t> </a:t>
            </a:r>
            <a:endParaRPr lang="en-US" b="1" dirty="0"/>
          </a:p>
        </p:txBody>
      </p:sp>
      <p:pic>
        <p:nvPicPr>
          <p:cNvPr id="7" name="Picture 6">
            <a:hlinkClick r:id="rId5"/>
            <a:extLst>
              <a:ext uri="{FF2B5EF4-FFF2-40B4-BE49-F238E27FC236}">
                <a16:creationId xmlns:a16="http://schemas.microsoft.com/office/drawing/2014/main" xmlns="" id="{7E2CFDA9-182F-91A9-5516-F1D2ED3C6D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8000" y="3134207"/>
            <a:ext cx="3698240" cy="2023436"/>
          </a:xfrm>
          <a:prstGeom prst="rect">
            <a:avLst/>
          </a:prstGeom>
        </p:spPr>
      </p:pic>
    </p:spTree>
    <p:extLst>
      <p:ext uri="{BB962C8B-B14F-4D97-AF65-F5344CB8AC3E}">
        <p14:creationId xmlns:p14="http://schemas.microsoft.com/office/powerpoint/2010/main" val="342872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D5A76-4328-41C2-8A6C-F5F2555B71EE}"/>
              </a:ext>
            </a:extLst>
          </p:cNvPr>
          <p:cNvSpPr>
            <a:spLocks noGrp="1"/>
          </p:cNvSpPr>
          <p:nvPr>
            <p:ph type="title"/>
          </p:nvPr>
        </p:nvSpPr>
        <p:spPr>
          <a:solidFill>
            <a:schemeClr val="accent2">
              <a:lumMod val="20000"/>
              <a:lumOff val="80000"/>
            </a:schemeClr>
          </a:solidFill>
        </p:spPr>
        <p:txBody>
          <a:bodyPr/>
          <a:lstStyle/>
          <a:p>
            <a:pPr algn="ctr"/>
            <a:r>
              <a:rPr lang="en-US" dirty="0">
                <a:hlinkClick r:id="rId3"/>
              </a:rPr>
              <a:t>Wednesday</a:t>
            </a:r>
            <a:endParaRPr lang="en-GB" dirty="0"/>
          </a:p>
        </p:txBody>
      </p:sp>
      <p:sp>
        <p:nvSpPr>
          <p:cNvPr id="3" name="Content Placeholder 2">
            <a:extLst>
              <a:ext uri="{FF2B5EF4-FFF2-40B4-BE49-F238E27FC236}">
                <a16:creationId xmlns:a16="http://schemas.microsoft.com/office/drawing/2014/main" xmlns="" id="{063C19D5-3C55-49A5-91F4-4EA6F3980B59}"/>
              </a:ext>
            </a:extLst>
          </p:cNvPr>
          <p:cNvSpPr>
            <a:spLocks noGrp="1"/>
          </p:cNvSpPr>
          <p:nvPr>
            <p:ph idx="1"/>
          </p:nvPr>
        </p:nvSpPr>
        <p:spPr>
          <a:solidFill>
            <a:schemeClr val="accent2">
              <a:lumMod val="20000"/>
              <a:lumOff val="80000"/>
            </a:schemeClr>
          </a:solidFill>
        </p:spPr>
        <p:txBody>
          <a:bodyPr>
            <a:normAutofit fontScale="92500" lnSpcReduction="20000"/>
          </a:bodyPr>
          <a:lstStyle/>
          <a:p>
            <a:pPr marL="0" indent="0">
              <a:buNone/>
            </a:pPr>
            <a:endParaRPr lang="en-GB" sz="4000" b="1" dirty="0" smtClean="0"/>
          </a:p>
          <a:p>
            <a:pPr marL="0" indent="0">
              <a:buNone/>
            </a:pPr>
            <a:endParaRPr lang="en-GB" sz="4000" b="1" dirty="0"/>
          </a:p>
          <a:p>
            <a:pPr marL="0" indent="0">
              <a:buNone/>
            </a:pPr>
            <a:r>
              <a:rPr lang="en-GB" sz="4000" b="1" dirty="0" smtClean="0"/>
              <a:t>Camille </a:t>
            </a:r>
            <a:r>
              <a:rPr lang="en-GB" sz="4000" b="1" dirty="0"/>
              <a:t>Saint-Saëns </a:t>
            </a:r>
            <a:r>
              <a:rPr lang="en-GB" sz="4000" b="1" dirty="0" smtClean="0"/>
              <a:t>– </a:t>
            </a:r>
          </a:p>
          <a:p>
            <a:pPr marL="0" indent="0">
              <a:buNone/>
            </a:pPr>
            <a:r>
              <a:rPr lang="en-GB" sz="4000" b="1" dirty="0" err="1" smtClean="0"/>
              <a:t>Danse</a:t>
            </a:r>
            <a:r>
              <a:rPr lang="en-GB" sz="4000" b="1" dirty="0" smtClean="0"/>
              <a:t> Macabre</a:t>
            </a:r>
          </a:p>
          <a:p>
            <a:pPr marL="0" indent="0">
              <a:buNone/>
            </a:pPr>
            <a:endParaRPr lang="en-US" sz="4000" b="1" dirty="0"/>
          </a:p>
          <a:p>
            <a:pPr marL="0" indent="0">
              <a:buNone/>
            </a:pPr>
            <a:endParaRPr lang="en-US" sz="4000" b="1" dirty="0" smtClean="0"/>
          </a:p>
          <a:p>
            <a:endParaRPr lang="en-US" sz="4000" b="1" dirty="0"/>
          </a:p>
          <a:p>
            <a:r>
              <a:rPr lang="en-GB" sz="3200" b="1" dirty="0">
                <a:hlinkClick r:id="rId4"/>
              </a:rPr>
              <a:t>https://</a:t>
            </a:r>
            <a:r>
              <a:rPr lang="en-GB" sz="3200" b="1" dirty="0" smtClean="0">
                <a:hlinkClick r:id="rId4"/>
              </a:rPr>
              <a:t>www.youtube.com/watch?v=YyknBTm_YyM</a:t>
            </a:r>
            <a:r>
              <a:rPr lang="en-GB" sz="3200" b="1" dirty="0" smtClean="0"/>
              <a:t> </a:t>
            </a:r>
            <a:endParaRPr lang="en-GB" sz="3200" b="1" dirty="0"/>
          </a:p>
        </p:txBody>
      </p:sp>
      <p:pic>
        <p:nvPicPr>
          <p:cNvPr id="7" name="Picture 6">
            <a:hlinkClick r:id="rId5"/>
            <a:extLst>
              <a:ext uri="{FF2B5EF4-FFF2-40B4-BE49-F238E27FC236}">
                <a16:creationId xmlns:a16="http://schemas.microsoft.com/office/drawing/2014/main" xmlns="" id="{5F912838-1A3D-BDE1-2B5C-77160BDB51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3680" y="1972310"/>
            <a:ext cx="4250055" cy="3187542"/>
          </a:xfrm>
          <a:prstGeom prst="rect">
            <a:avLst/>
          </a:prstGeom>
        </p:spPr>
      </p:pic>
    </p:spTree>
    <p:extLst>
      <p:ext uri="{BB962C8B-B14F-4D97-AF65-F5344CB8AC3E}">
        <p14:creationId xmlns:p14="http://schemas.microsoft.com/office/powerpoint/2010/main" val="1392311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D5A76-4328-41C2-8A6C-F5F2555B71EE}"/>
              </a:ext>
            </a:extLst>
          </p:cNvPr>
          <p:cNvSpPr>
            <a:spLocks noGrp="1"/>
          </p:cNvSpPr>
          <p:nvPr>
            <p:ph type="title"/>
          </p:nvPr>
        </p:nvSpPr>
        <p:spPr>
          <a:solidFill>
            <a:schemeClr val="accent2">
              <a:lumMod val="20000"/>
              <a:lumOff val="80000"/>
            </a:schemeClr>
          </a:solidFill>
        </p:spPr>
        <p:txBody>
          <a:bodyPr/>
          <a:lstStyle/>
          <a:p>
            <a:pPr algn="ctr"/>
            <a:r>
              <a:rPr lang="en-US" dirty="0">
                <a:hlinkClick r:id="rId3"/>
              </a:rPr>
              <a:t>Thursday</a:t>
            </a:r>
            <a:r>
              <a:rPr lang="en-US" dirty="0"/>
              <a:t>.</a:t>
            </a:r>
            <a:endParaRPr lang="en-GB" dirty="0"/>
          </a:p>
        </p:txBody>
      </p:sp>
      <p:sp>
        <p:nvSpPr>
          <p:cNvPr id="3" name="Content Placeholder 2">
            <a:extLst>
              <a:ext uri="{FF2B5EF4-FFF2-40B4-BE49-F238E27FC236}">
                <a16:creationId xmlns:a16="http://schemas.microsoft.com/office/drawing/2014/main" xmlns="" id="{063C19D5-3C55-49A5-91F4-4EA6F3980B59}"/>
              </a:ext>
            </a:extLst>
          </p:cNvPr>
          <p:cNvSpPr>
            <a:spLocks noGrp="1"/>
          </p:cNvSpPr>
          <p:nvPr>
            <p:ph idx="1"/>
          </p:nvPr>
        </p:nvSpPr>
        <p:spPr>
          <a:xfrm>
            <a:off x="838200" y="2057399"/>
            <a:ext cx="10515600" cy="4119563"/>
          </a:xfrm>
          <a:solidFill>
            <a:schemeClr val="accent2">
              <a:lumMod val="20000"/>
              <a:lumOff val="80000"/>
            </a:schemeClr>
          </a:solidFill>
        </p:spPr>
        <p:txBody>
          <a:bodyPr>
            <a:normAutofit/>
          </a:bodyPr>
          <a:lstStyle/>
          <a:p>
            <a:r>
              <a:rPr lang="en-US" sz="4000" b="1" dirty="0"/>
              <a:t>Rend Co. Kids </a:t>
            </a:r>
            <a:r>
              <a:rPr lang="en-US" sz="4000" b="1" dirty="0" smtClean="0"/>
              <a:t>– </a:t>
            </a:r>
          </a:p>
          <a:p>
            <a:r>
              <a:rPr lang="en-US" sz="4000" b="1" dirty="0" smtClean="0"/>
              <a:t>My </a:t>
            </a:r>
            <a:r>
              <a:rPr lang="en-US" sz="4000" b="1" dirty="0"/>
              <a:t>Lighthouse (Hand Motions) </a:t>
            </a:r>
            <a:endParaRPr lang="en-US" sz="4000" b="1" dirty="0" smtClean="0"/>
          </a:p>
          <a:p>
            <a:r>
              <a:rPr lang="en-US" sz="4000" b="1" dirty="0" smtClean="0"/>
              <a:t>(</a:t>
            </a:r>
            <a:r>
              <a:rPr lang="en-US" sz="4000" b="1" dirty="0"/>
              <a:t>Official Music Video</a:t>
            </a:r>
            <a:r>
              <a:rPr lang="en-US" sz="4000" b="1" dirty="0" smtClean="0"/>
              <a:t>)</a:t>
            </a:r>
          </a:p>
          <a:p>
            <a:endParaRPr lang="en-US" sz="4000" b="1" dirty="0" smtClean="0"/>
          </a:p>
          <a:p>
            <a:endParaRPr lang="en-US" sz="4000" b="1" dirty="0"/>
          </a:p>
          <a:p>
            <a:pPr marL="0" indent="0">
              <a:buNone/>
            </a:pPr>
            <a:r>
              <a:rPr lang="en-US" sz="3200" b="1" dirty="0">
                <a:hlinkClick r:id="rId4"/>
              </a:rPr>
              <a:t>https://</a:t>
            </a:r>
            <a:r>
              <a:rPr lang="en-US" sz="3200" b="1" dirty="0" smtClean="0">
                <a:hlinkClick r:id="rId4"/>
              </a:rPr>
              <a:t>www.youtube.com/watch?v=JeJvKkBV6rY</a:t>
            </a:r>
            <a:r>
              <a:rPr lang="en-US" sz="3200" b="1" dirty="0" smtClean="0"/>
              <a:t>  </a:t>
            </a:r>
            <a:endParaRPr lang="en-US" sz="3200" b="1" dirty="0"/>
          </a:p>
        </p:txBody>
      </p:sp>
      <p:pic>
        <p:nvPicPr>
          <p:cNvPr id="7" name="Picture 6">
            <a:hlinkClick r:id="rId5"/>
            <a:extLst>
              <a:ext uri="{FF2B5EF4-FFF2-40B4-BE49-F238E27FC236}">
                <a16:creationId xmlns:a16="http://schemas.microsoft.com/office/drawing/2014/main" xmlns="" id="{156EF945-9143-8BDE-CC58-C0CA724E97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2886" y="1282796"/>
            <a:ext cx="2940914" cy="3675918"/>
          </a:xfrm>
          <a:prstGeom prst="rect">
            <a:avLst/>
          </a:prstGeom>
        </p:spPr>
      </p:pic>
    </p:spTree>
    <p:extLst>
      <p:ext uri="{BB962C8B-B14F-4D97-AF65-F5344CB8AC3E}">
        <p14:creationId xmlns:p14="http://schemas.microsoft.com/office/powerpoint/2010/main" val="109386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D5A76-4328-41C2-8A6C-F5F2555B71EE}"/>
              </a:ext>
            </a:extLst>
          </p:cNvPr>
          <p:cNvSpPr>
            <a:spLocks noGrp="1"/>
          </p:cNvSpPr>
          <p:nvPr>
            <p:ph type="title"/>
          </p:nvPr>
        </p:nvSpPr>
        <p:spPr>
          <a:xfrm>
            <a:off x="838200" y="273685"/>
            <a:ext cx="10515600" cy="1325563"/>
          </a:xfrm>
          <a:solidFill>
            <a:schemeClr val="accent2">
              <a:lumMod val="20000"/>
              <a:lumOff val="80000"/>
            </a:schemeClr>
          </a:solidFill>
        </p:spPr>
        <p:txBody>
          <a:bodyPr/>
          <a:lstStyle/>
          <a:p>
            <a:pPr algn="ctr"/>
            <a:r>
              <a:rPr lang="en-US" dirty="0">
                <a:hlinkClick r:id="rId3"/>
              </a:rPr>
              <a:t>Friday</a:t>
            </a:r>
            <a:endParaRPr lang="en-GB" dirty="0"/>
          </a:p>
        </p:txBody>
      </p:sp>
      <p:sp>
        <p:nvSpPr>
          <p:cNvPr id="3" name="Content Placeholder 2">
            <a:extLst>
              <a:ext uri="{FF2B5EF4-FFF2-40B4-BE49-F238E27FC236}">
                <a16:creationId xmlns:a16="http://schemas.microsoft.com/office/drawing/2014/main" xmlns="" id="{063C19D5-3C55-49A5-91F4-4EA6F3980B59}"/>
              </a:ext>
            </a:extLst>
          </p:cNvPr>
          <p:cNvSpPr>
            <a:spLocks noGrp="1"/>
          </p:cNvSpPr>
          <p:nvPr>
            <p:ph idx="1"/>
          </p:nvPr>
        </p:nvSpPr>
        <p:spPr>
          <a:solidFill>
            <a:schemeClr val="accent2">
              <a:lumMod val="20000"/>
              <a:lumOff val="80000"/>
            </a:schemeClr>
          </a:solidFill>
        </p:spPr>
        <p:txBody>
          <a:bodyPr>
            <a:normAutofit/>
          </a:bodyPr>
          <a:lstStyle/>
          <a:p>
            <a:pPr marL="0" indent="0">
              <a:buNone/>
            </a:pPr>
            <a:r>
              <a:rPr lang="en-GB" sz="4000" dirty="0" smtClean="0"/>
              <a:t>‘</a:t>
            </a:r>
            <a:r>
              <a:rPr lang="en-US" sz="4000" b="1" dirty="0"/>
              <a:t>O When the Saints</a:t>
            </a:r>
            <a:r>
              <a:rPr lang="en-US" sz="4000" b="1" dirty="0" smtClean="0"/>
              <a:t>/</a:t>
            </a:r>
          </a:p>
          <a:p>
            <a:pPr marL="0" indent="0">
              <a:buNone/>
            </a:pPr>
            <a:r>
              <a:rPr lang="en-US" sz="4000" b="1" dirty="0" smtClean="0"/>
              <a:t>Swing </a:t>
            </a:r>
            <a:r>
              <a:rPr lang="en-US" sz="4000" b="1" dirty="0"/>
              <a:t>Low/This Train</a:t>
            </a:r>
            <a:r>
              <a:rPr lang="en-US" sz="4000" b="1" dirty="0" smtClean="0"/>
              <a:t>/</a:t>
            </a:r>
          </a:p>
          <a:p>
            <a:pPr marL="0" indent="0">
              <a:buNone/>
            </a:pPr>
            <a:r>
              <a:rPr lang="en-US" sz="4000" b="1" dirty="0" smtClean="0"/>
              <a:t>I’m </a:t>
            </a:r>
            <a:r>
              <a:rPr lang="en-US" sz="4000" b="1" dirty="0"/>
              <a:t>Gonna Sing (Partner Songs</a:t>
            </a:r>
            <a:r>
              <a:rPr lang="en-US" sz="4000" b="1" dirty="0" smtClean="0"/>
              <a:t>)</a:t>
            </a:r>
          </a:p>
          <a:p>
            <a:endParaRPr lang="en-US" sz="4000" b="1" dirty="0"/>
          </a:p>
          <a:p>
            <a:endParaRPr lang="en-US" sz="4000" b="1" dirty="0"/>
          </a:p>
          <a:p>
            <a:r>
              <a:rPr lang="en-US" sz="3200" b="1" dirty="0">
                <a:hlinkClick r:id="rId4"/>
              </a:rPr>
              <a:t>https://</a:t>
            </a:r>
            <a:r>
              <a:rPr lang="en-US" sz="3200" b="1" dirty="0" smtClean="0">
                <a:hlinkClick r:id="rId4"/>
              </a:rPr>
              <a:t>www.youtube.com/watch?v=fMItGSu9LaU</a:t>
            </a:r>
            <a:r>
              <a:rPr lang="en-US" sz="3200" b="1" dirty="0" smtClean="0"/>
              <a:t> </a:t>
            </a:r>
          </a:p>
          <a:p>
            <a:endParaRPr lang="en-US" sz="4000" b="1" dirty="0"/>
          </a:p>
          <a:p>
            <a:endParaRPr lang="en-US" sz="4000" b="1" dirty="0" smtClean="0"/>
          </a:p>
          <a:p>
            <a:endParaRPr lang="en-US" sz="4000" b="1" dirty="0"/>
          </a:p>
          <a:p>
            <a:endParaRPr lang="en-US" sz="4000" b="1" dirty="0"/>
          </a:p>
        </p:txBody>
      </p:sp>
      <p:pic>
        <p:nvPicPr>
          <p:cNvPr id="4" name="Picture 3">
            <a:hlinkClick r:id="rId5"/>
            <a:extLst>
              <a:ext uri="{FF2B5EF4-FFF2-40B4-BE49-F238E27FC236}">
                <a16:creationId xmlns:a16="http://schemas.microsoft.com/office/drawing/2014/main" xmlns="" id="{52079644-DA0A-2C29-3730-78EE25453A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9939" y="1383995"/>
            <a:ext cx="3574086" cy="3574086"/>
          </a:xfrm>
          <a:prstGeom prst="rect">
            <a:avLst/>
          </a:prstGeom>
        </p:spPr>
      </p:pic>
    </p:spTree>
    <p:extLst>
      <p:ext uri="{BB962C8B-B14F-4D97-AF65-F5344CB8AC3E}">
        <p14:creationId xmlns:p14="http://schemas.microsoft.com/office/powerpoint/2010/main" val="130368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609" y="276615"/>
            <a:ext cx="4839286" cy="6078855"/>
          </a:xfrm>
          <a:solidFill>
            <a:schemeClr val="accent2">
              <a:lumMod val="20000"/>
              <a:lumOff val="80000"/>
            </a:schemeClr>
          </a:solidFill>
        </p:spPr>
        <p:txBody>
          <a:bodyPr>
            <a:normAutofit lnSpcReduction="10000"/>
          </a:bodyPr>
          <a:lstStyle/>
          <a:p>
            <a:pPr marL="0" indent="0">
              <a:buNone/>
            </a:pPr>
            <a:r>
              <a:rPr lang="en-US" dirty="0" smtClean="0"/>
              <a:t>Oh when the saints </a:t>
            </a:r>
          </a:p>
          <a:p>
            <a:pPr marL="0" indent="0">
              <a:buNone/>
            </a:pPr>
            <a:r>
              <a:rPr lang="en-US" dirty="0" smtClean="0"/>
              <a:t>Go marching in</a:t>
            </a:r>
            <a:endParaRPr lang="en-GB" dirty="0"/>
          </a:p>
          <a:p>
            <a:pPr marL="0" indent="0">
              <a:buNone/>
            </a:pPr>
            <a:r>
              <a:rPr lang="en-US" dirty="0"/>
              <a:t>Oh when the saints </a:t>
            </a:r>
            <a:endParaRPr lang="en-US" dirty="0" smtClean="0"/>
          </a:p>
          <a:p>
            <a:pPr marL="0" indent="0">
              <a:buNone/>
            </a:pPr>
            <a:r>
              <a:rPr lang="en-US" dirty="0" smtClean="0"/>
              <a:t>Go </a:t>
            </a:r>
            <a:r>
              <a:rPr lang="en-US" dirty="0"/>
              <a:t>marching in</a:t>
            </a:r>
            <a:endParaRPr lang="en-GB" dirty="0"/>
          </a:p>
          <a:p>
            <a:pPr marL="0" indent="0">
              <a:buNone/>
            </a:pPr>
            <a:r>
              <a:rPr lang="en-US" dirty="0" smtClean="0"/>
              <a:t>Oh how I want to be in that number </a:t>
            </a:r>
          </a:p>
          <a:p>
            <a:pPr marL="0" indent="0">
              <a:buNone/>
            </a:pPr>
            <a:r>
              <a:rPr lang="en-US" dirty="0"/>
              <a:t>Oh when the saints </a:t>
            </a:r>
            <a:endParaRPr lang="en-US" dirty="0" smtClean="0"/>
          </a:p>
          <a:p>
            <a:pPr marL="0" indent="0">
              <a:buNone/>
            </a:pPr>
            <a:r>
              <a:rPr lang="en-US" dirty="0" smtClean="0"/>
              <a:t>Go </a:t>
            </a:r>
            <a:r>
              <a:rPr lang="en-US" dirty="0"/>
              <a:t>marching </a:t>
            </a:r>
            <a:r>
              <a:rPr lang="en-US" dirty="0" smtClean="0"/>
              <a:t>in.</a:t>
            </a:r>
            <a:endParaRPr lang="en-GB" dirty="0"/>
          </a:p>
          <a:p>
            <a:pPr marL="0" indent="0">
              <a:buNone/>
            </a:pPr>
            <a:endParaRPr lang="en-US" dirty="0" smtClean="0"/>
          </a:p>
          <a:p>
            <a:pPr marL="0" indent="0">
              <a:buNone/>
            </a:pPr>
            <a:r>
              <a:rPr lang="en-US" dirty="0" smtClean="0">
                <a:solidFill>
                  <a:srgbClr val="0070C0"/>
                </a:solidFill>
              </a:rPr>
              <a:t>Swing Low, Sweet Chariot</a:t>
            </a:r>
          </a:p>
          <a:p>
            <a:pPr marL="0" indent="0">
              <a:buNone/>
            </a:pPr>
            <a:r>
              <a:rPr lang="en-US" dirty="0" smtClean="0">
                <a:solidFill>
                  <a:srgbClr val="0070C0"/>
                </a:solidFill>
              </a:rPr>
              <a:t>Coming forth to carry me home</a:t>
            </a:r>
          </a:p>
          <a:p>
            <a:pPr marL="0" indent="0">
              <a:buNone/>
            </a:pPr>
            <a:r>
              <a:rPr lang="en-US" dirty="0" smtClean="0">
                <a:solidFill>
                  <a:srgbClr val="0070C0"/>
                </a:solidFill>
              </a:rPr>
              <a:t>Swing Low, Sweet Chariot</a:t>
            </a:r>
          </a:p>
          <a:p>
            <a:pPr marL="0" indent="0">
              <a:buNone/>
            </a:pPr>
            <a:r>
              <a:rPr lang="en-US" dirty="0" smtClean="0">
                <a:solidFill>
                  <a:srgbClr val="0070C0"/>
                </a:solidFill>
              </a:rPr>
              <a:t>Coming forth to carry me home.</a:t>
            </a:r>
          </a:p>
          <a:p>
            <a:pPr marL="0" indent="0">
              <a:buNone/>
            </a:pPr>
            <a:endParaRPr lang="en-US" dirty="0"/>
          </a:p>
          <a:p>
            <a:pPr marL="0" indent="0">
              <a:buNone/>
            </a:pPr>
            <a:endParaRPr lang="en-US" dirty="0" smtClean="0"/>
          </a:p>
          <a:p>
            <a:pPr marL="0" indent="0">
              <a:buNone/>
            </a:pPr>
            <a:endParaRPr lang="en-GB" dirty="0"/>
          </a:p>
        </p:txBody>
      </p:sp>
      <p:sp>
        <p:nvSpPr>
          <p:cNvPr id="4" name="Content Placeholder 2"/>
          <p:cNvSpPr txBox="1">
            <a:spLocks/>
          </p:cNvSpPr>
          <p:nvPr/>
        </p:nvSpPr>
        <p:spPr>
          <a:xfrm>
            <a:off x="5190978" y="403224"/>
            <a:ext cx="7001021" cy="6078855"/>
          </a:xfrm>
          <a:prstGeom prst="rect">
            <a:avLst/>
          </a:prstGeom>
          <a:solidFill>
            <a:schemeClr val="accent2">
              <a:lumMod val="20000"/>
              <a:lumOff val="8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rgbClr val="7030A0"/>
                </a:solidFill>
              </a:rPr>
              <a:t>This train is bound for Glory this train (</a:t>
            </a:r>
            <a:r>
              <a:rPr lang="en-US" dirty="0" err="1" smtClean="0">
                <a:solidFill>
                  <a:srgbClr val="7030A0"/>
                </a:solidFill>
              </a:rPr>
              <a:t>whoo</a:t>
            </a:r>
            <a:r>
              <a:rPr lang="en-US" dirty="0" smtClean="0">
                <a:solidFill>
                  <a:srgbClr val="7030A0"/>
                </a:solidFill>
              </a:rPr>
              <a:t> </a:t>
            </a:r>
            <a:r>
              <a:rPr lang="en-US" dirty="0" err="1" smtClean="0">
                <a:solidFill>
                  <a:srgbClr val="7030A0"/>
                </a:solidFill>
              </a:rPr>
              <a:t>hoo</a:t>
            </a:r>
            <a:r>
              <a:rPr lang="en-US" dirty="0" smtClean="0">
                <a:solidFill>
                  <a:srgbClr val="7030A0"/>
                </a:solidFill>
              </a:rPr>
              <a:t>)</a:t>
            </a:r>
          </a:p>
          <a:p>
            <a:pPr marL="0" indent="0">
              <a:buFont typeface="Arial" panose="020B0604020202020204" pitchFamily="34" charset="0"/>
              <a:buNone/>
            </a:pPr>
            <a:r>
              <a:rPr lang="en-US" dirty="0" smtClean="0">
                <a:solidFill>
                  <a:srgbClr val="7030A0"/>
                </a:solidFill>
              </a:rPr>
              <a:t>This train is bound for Glory this train (</a:t>
            </a:r>
            <a:r>
              <a:rPr lang="en-US" dirty="0" err="1" smtClean="0">
                <a:solidFill>
                  <a:srgbClr val="7030A0"/>
                </a:solidFill>
              </a:rPr>
              <a:t>whoo</a:t>
            </a:r>
            <a:r>
              <a:rPr lang="en-US" dirty="0" smtClean="0">
                <a:solidFill>
                  <a:srgbClr val="7030A0"/>
                </a:solidFill>
              </a:rPr>
              <a:t> </a:t>
            </a:r>
            <a:r>
              <a:rPr lang="en-US" dirty="0" err="1" smtClean="0">
                <a:solidFill>
                  <a:srgbClr val="7030A0"/>
                </a:solidFill>
              </a:rPr>
              <a:t>hoo</a:t>
            </a:r>
            <a:r>
              <a:rPr lang="en-US" dirty="0" smtClean="0">
                <a:solidFill>
                  <a:srgbClr val="7030A0"/>
                </a:solidFill>
              </a:rPr>
              <a:t>)</a:t>
            </a:r>
          </a:p>
          <a:p>
            <a:pPr marL="0" indent="0">
              <a:buFont typeface="Arial" panose="020B0604020202020204" pitchFamily="34" charset="0"/>
              <a:buNone/>
            </a:pPr>
            <a:r>
              <a:rPr lang="en-US" dirty="0" smtClean="0">
                <a:solidFill>
                  <a:srgbClr val="7030A0"/>
                </a:solidFill>
              </a:rPr>
              <a:t>This train is bound for Glory </a:t>
            </a:r>
          </a:p>
          <a:p>
            <a:pPr marL="0" indent="0">
              <a:buFont typeface="Arial" panose="020B0604020202020204" pitchFamily="34" charset="0"/>
              <a:buNone/>
            </a:pPr>
            <a:r>
              <a:rPr lang="en-US" dirty="0" smtClean="0">
                <a:solidFill>
                  <a:srgbClr val="7030A0"/>
                </a:solidFill>
              </a:rPr>
              <a:t>Nothing rides but the righteous and the holy</a:t>
            </a:r>
          </a:p>
          <a:p>
            <a:pPr marL="0" indent="0">
              <a:buFont typeface="Arial" panose="020B0604020202020204" pitchFamily="34" charset="0"/>
              <a:buNone/>
            </a:pPr>
            <a:r>
              <a:rPr lang="en-US" dirty="0" smtClean="0">
                <a:solidFill>
                  <a:srgbClr val="7030A0"/>
                </a:solidFill>
              </a:rPr>
              <a:t>This Train is bound for Glory this train.</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solidFill>
                  <a:srgbClr val="FF0000"/>
                </a:solidFill>
              </a:rPr>
              <a:t>I’m gonna sing, sing, sing!</a:t>
            </a:r>
          </a:p>
          <a:p>
            <a:pPr marL="0" indent="0">
              <a:buFont typeface="Arial" panose="020B0604020202020204" pitchFamily="34" charset="0"/>
              <a:buNone/>
            </a:pPr>
            <a:r>
              <a:rPr lang="en-US" dirty="0" smtClean="0">
                <a:solidFill>
                  <a:srgbClr val="FF0000"/>
                </a:solidFill>
              </a:rPr>
              <a:t>I’m gonna shout, shout, shout! </a:t>
            </a:r>
          </a:p>
          <a:p>
            <a:pPr marL="0" indent="0">
              <a:buFont typeface="Arial" panose="020B0604020202020204" pitchFamily="34" charset="0"/>
              <a:buNone/>
            </a:pPr>
            <a:r>
              <a:rPr lang="en-US" dirty="0" smtClean="0">
                <a:solidFill>
                  <a:srgbClr val="FF0000"/>
                </a:solidFill>
              </a:rPr>
              <a:t>I’m gonna sing, I’m gonna shout, Praise the Lord.</a:t>
            </a:r>
          </a:p>
          <a:p>
            <a:pPr marL="0" indent="0">
              <a:buFont typeface="Arial" panose="020B0604020202020204" pitchFamily="34" charset="0"/>
              <a:buNone/>
            </a:pPr>
            <a:r>
              <a:rPr lang="en-US" dirty="0" smtClean="0">
                <a:solidFill>
                  <a:srgbClr val="FF0000"/>
                </a:solidFill>
              </a:rPr>
              <a:t>When those gates are opened wide,</a:t>
            </a:r>
          </a:p>
          <a:p>
            <a:pPr marL="0" indent="0">
              <a:buFont typeface="Arial" panose="020B0604020202020204" pitchFamily="34" charset="0"/>
              <a:buNone/>
            </a:pPr>
            <a:r>
              <a:rPr lang="en-US" dirty="0" smtClean="0">
                <a:solidFill>
                  <a:srgbClr val="FF0000"/>
                </a:solidFill>
              </a:rPr>
              <a:t>I’m gonna sit by Jesus’ side,</a:t>
            </a:r>
          </a:p>
          <a:p>
            <a:pPr marL="0" indent="0">
              <a:buFont typeface="Arial" panose="020B0604020202020204" pitchFamily="34" charset="0"/>
              <a:buNone/>
            </a:pPr>
            <a:r>
              <a:rPr lang="en-US" dirty="0" smtClean="0">
                <a:solidFill>
                  <a:srgbClr val="FF0000"/>
                </a:solidFill>
              </a:rPr>
              <a:t>I’m gonna , sing I’m gonna shout, Praise the Lord.</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424158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29F65A1D6F454E838323764AFBA307" ma:contentTypeVersion="20" ma:contentTypeDescription="Create a new document." ma:contentTypeScope="" ma:versionID="e1981d829245212fce9b01579e73113f">
  <xsd:schema xmlns:xsd="http://www.w3.org/2001/XMLSchema" xmlns:xs="http://www.w3.org/2001/XMLSchema" xmlns:p="http://schemas.microsoft.com/office/2006/metadata/properties" xmlns:ns2="4e3d97cc-ae33-4aaa-a0c6-c5ff23050143" xmlns:ns3="835a2d09-3ba0-4be3-892a-e4d5f8455b9c" targetNamespace="http://schemas.microsoft.com/office/2006/metadata/properties" ma:root="true" ma:fieldsID="dba9d01e255a5bbd9ac08700654bd32c" ns2:_="" ns3:_="">
    <xsd:import namespace="4e3d97cc-ae33-4aaa-a0c6-c5ff23050143"/>
    <xsd:import namespace="835a2d09-3ba0-4be3-892a-e4d5f8455b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d97cc-ae33-4aaa-a0c6-c5ff230501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c5782c4-d71b-4bf4-9257-60311a0e79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5a2d09-3ba0-4be3-892a-e4d5f8455b9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d5023e5-44c2-4e56-9a06-4cd8b7714381}" ma:internalName="TaxCatchAll" ma:showField="CatchAllData" ma:web="835a2d09-3ba0-4be3-892a-e4d5f8455b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e3d97cc-ae33-4aaa-a0c6-c5ff23050143">
      <Terms xmlns="http://schemas.microsoft.com/office/infopath/2007/PartnerControls"/>
    </lcf76f155ced4ddcb4097134ff3c332f>
    <TaxCatchAll xmlns="835a2d09-3ba0-4be3-892a-e4d5f8455b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39A54C-C914-49A1-BDB7-94B355FBAD14}">
  <ds:schemaRefs>
    <ds:schemaRef ds:uri="4e3d97cc-ae33-4aaa-a0c6-c5ff23050143"/>
    <ds:schemaRef ds:uri="835a2d09-3ba0-4be3-892a-e4d5f8455b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A78380-6969-42C5-87A3-4C8EBE45EA13}">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4e3d97cc-ae33-4aaa-a0c6-c5ff23050143"/>
    <ds:schemaRef ds:uri="835a2d09-3ba0-4be3-892a-e4d5f8455b9c"/>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7682BAD-6380-4B35-8B52-EB4045D7FC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749</TotalTime>
  <Words>406</Words>
  <Application>Microsoft Office PowerPoint</Application>
  <PresentationFormat>Widescreen</PresentationFormat>
  <Paragraphs>81</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Music that…</vt:lpstr>
      <vt:lpstr>PowerPoint Presentation</vt:lpstr>
      <vt:lpstr>Monday</vt:lpstr>
      <vt:lpstr>Tuesday</vt:lpstr>
      <vt:lpstr>Wednesday</vt:lpstr>
      <vt:lpstr>Thursday.</vt:lpstr>
      <vt:lpstr>Friday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that…</dc:title>
  <dc:creator>Elizabeth Street</dc:creator>
  <cp:lastModifiedBy>Teacher</cp:lastModifiedBy>
  <cp:revision>18</cp:revision>
  <dcterms:created xsi:type="dcterms:W3CDTF">2021-08-29T13:44:19Z</dcterms:created>
  <dcterms:modified xsi:type="dcterms:W3CDTF">2023-07-09T11:09:31Z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0x0101004A29F65A1D6F454E838323764AFBA307</vt:lpwstr>
  </property>
  <property fmtid="{D5CDD505-2E9C-101B-9397-08002B2CF9AE}" pid="3" name="MediaServiceImageTags">
    <vt:lpwstr/>
  </property>
</Properties>
</file>